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2" r:id="rId4"/>
  </p:sldMasterIdLst>
  <p:notesMasterIdLst>
    <p:notesMasterId r:id="rId21"/>
  </p:notesMasterIdLst>
  <p:sldIdLst>
    <p:sldId id="260" r:id="rId5"/>
    <p:sldId id="563" r:id="rId6"/>
    <p:sldId id="564" r:id="rId7"/>
    <p:sldId id="287" r:id="rId8"/>
    <p:sldId id="585" r:id="rId9"/>
    <p:sldId id="635" r:id="rId10"/>
    <p:sldId id="626" r:id="rId11"/>
    <p:sldId id="636" r:id="rId12"/>
    <p:sldId id="625" r:id="rId13"/>
    <p:sldId id="631" r:id="rId14"/>
    <p:sldId id="630" r:id="rId15"/>
    <p:sldId id="637" r:id="rId16"/>
    <p:sldId id="638" r:id="rId17"/>
    <p:sldId id="620" r:id="rId18"/>
    <p:sldId id="621" r:id="rId19"/>
    <p:sldId id="624"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Cambria Math" panose="02040503050406030204" pitchFamily="18" charset="0"/>
      <p:regular r:id="rId26"/>
    </p:embeddedFont>
    <p:embeddedFont>
      <p:font typeface="Helvetica" panose="020B0604020202020204" pitchFamily="34" charset="0"/>
      <p:regular r:id="rId27"/>
      <p:bold r:id="rId28"/>
      <p:italic r:id="rId29"/>
      <p:boldItalic r:id="rId30"/>
    </p:embeddedFont>
    <p:embeddedFont>
      <p:font typeface="Montserrat" panose="00000500000000000000" pitchFamily="2" charset="0"/>
      <p:regular r:id="rId31"/>
      <p:bold r:id="rId32"/>
      <p:italic r:id="rId33"/>
      <p:boldItalic r:id="rId34"/>
    </p:embeddedFont>
    <p:embeddedFont>
      <p:font typeface="Roboto" panose="02000000000000000000" pitchFamily="2" charset="0"/>
      <p:regular r:id="rId35"/>
      <p:bold r:id="rId36"/>
      <p:italic r:id="rId37"/>
      <p:boldItalic r:id="rId38"/>
    </p:embeddedFont>
    <p:embeddedFont>
      <p:font typeface="Source Sans Pro" panose="020B0503030403020204" pitchFamily="34" charset="0"/>
      <p:regular r:id="rId39"/>
      <p:bold r:id="rId40"/>
      <p:italic r:id="rId41"/>
      <p:boldItalic r:id="rId42"/>
    </p:embeddedFont>
    <p:embeddedFont>
      <p:font typeface="Stag Book" panose="02000503060000020004" charset="0"/>
      <p:regular r:id="rId43"/>
      <p:italic r:id="rId44"/>
    </p:embeddedFont>
  </p:embeddedFontLst>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00ED"/>
    <a:srgbClr val="47CFFF"/>
    <a:srgbClr val="FFCA24"/>
    <a:srgbClr val="E91A30"/>
    <a:srgbClr val="E8182F"/>
    <a:srgbClr val="EA1A2F"/>
    <a:srgbClr val="E38A7F"/>
    <a:srgbClr val="E66365"/>
    <a:srgbClr val="E5353F"/>
    <a:srgbClr val="E548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1E8A52-2698-4454-8584-360998885E32}" v="3" dt="2021-08-24T14:25:35.720"/>
    <p1510:client id="{98FB8A92-BCA7-48CA-8F11-2B151231262F}" v="210" dt="2021-06-23T23:27:43.623"/>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38" autoAdjust="0"/>
    <p:restoredTop sz="86351" autoAdjust="0"/>
  </p:normalViewPr>
  <p:slideViewPr>
    <p:cSldViewPr snapToGrid="0">
      <p:cViewPr varScale="1">
        <p:scale>
          <a:sx n="86" d="100"/>
          <a:sy n="86" d="100"/>
        </p:scale>
        <p:origin x="686" y="58"/>
      </p:cViewPr>
      <p:guideLst>
        <p:guide pos="3840"/>
        <p:guide orient="horz" pos="2160"/>
      </p:guideLst>
    </p:cSldViewPr>
  </p:slideViewPr>
  <p:outlineViewPr>
    <p:cViewPr>
      <p:scale>
        <a:sx n="33" d="100"/>
        <a:sy n="33" d="100"/>
      </p:scale>
      <p:origin x="0" y="-1572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8.fntdata"/><Relationship Id="rId11" Type="http://schemas.openxmlformats.org/officeDocument/2006/relationships/slide" Target="slides/slide7.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0.fntdata"/><Relationship Id="rId44" Type="http://schemas.openxmlformats.org/officeDocument/2006/relationships/font" Target="fonts/font2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font" Target="fonts/font20.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sarrollo Curricular" clId="Web-{06C68F80-7D7B-4332-8A34-27E25E5ADEDF}"/>
    <pc:docChg chg="modSld">
      <pc:chgData name="Desarrollo Curricular" userId="" providerId="" clId="Web-{06C68F80-7D7B-4332-8A34-27E25E5ADEDF}" dt="2021-05-31T22:00:53.597" v="121" actId="20577"/>
      <pc:docMkLst>
        <pc:docMk/>
      </pc:docMkLst>
      <pc:sldChg chg="modSp">
        <pc:chgData name="Desarrollo Curricular" userId="" providerId="" clId="Web-{06C68F80-7D7B-4332-8A34-27E25E5ADEDF}" dt="2021-05-31T21:29:24.351" v="5" actId="20577"/>
        <pc:sldMkLst>
          <pc:docMk/>
          <pc:sldMk cId="4227363741" sldId="260"/>
        </pc:sldMkLst>
        <pc:spChg chg="mod">
          <ac:chgData name="Desarrollo Curricular" userId="" providerId="" clId="Web-{06C68F80-7D7B-4332-8A34-27E25E5ADEDF}" dt="2021-05-31T21:29:24.351" v="5" actId="20577"/>
          <ac:spMkLst>
            <pc:docMk/>
            <pc:sldMk cId="4227363741" sldId="260"/>
            <ac:spMk id="2" creationId="{51FB5928-6A9D-4A40-A59B-3E296900738E}"/>
          </ac:spMkLst>
        </pc:spChg>
      </pc:sldChg>
      <pc:sldChg chg="modSp">
        <pc:chgData name="Desarrollo Curricular" userId="" providerId="" clId="Web-{06C68F80-7D7B-4332-8A34-27E25E5ADEDF}" dt="2021-05-31T21:32:53.323" v="80" actId="20577"/>
        <pc:sldMkLst>
          <pc:docMk/>
          <pc:sldMk cId="2866921917" sldId="563"/>
        </pc:sldMkLst>
        <pc:spChg chg="mod">
          <ac:chgData name="Desarrollo Curricular" userId="" providerId="" clId="Web-{06C68F80-7D7B-4332-8A34-27E25E5ADEDF}" dt="2021-05-31T21:32:53.323" v="80" actId="20577"/>
          <ac:spMkLst>
            <pc:docMk/>
            <pc:sldMk cId="2866921917" sldId="563"/>
            <ac:spMk id="2" creationId="{7273257F-D179-0F4C-B01F-BB2035DAEC54}"/>
          </ac:spMkLst>
        </pc:spChg>
      </pc:sldChg>
      <pc:sldChg chg="delSp modSp">
        <pc:chgData name="Desarrollo Curricular" userId="" providerId="" clId="Web-{06C68F80-7D7B-4332-8A34-27E25E5ADEDF}" dt="2021-05-31T22:00:53.597" v="121" actId="20577"/>
        <pc:sldMkLst>
          <pc:docMk/>
          <pc:sldMk cId="1026487" sldId="564"/>
        </pc:sldMkLst>
        <pc:spChg chg="del">
          <ac:chgData name="Desarrollo Curricular" userId="" providerId="" clId="Web-{06C68F80-7D7B-4332-8A34-27E25E5ADEDF}" dt="2021-05-31T21:33:45.526" v="90"/>
          <ac:spMkLst>
            <pc:docMk/>
            <pc:sldMk cId="1026487" sldId="564"/>
            <ac:spMk id="3" creationId="{BC057E80-EF45-4BFA-81AB-236A4564C5A5}"/>
          </ac:spMkLst>
        </pc:spChg>
        <pc:spChg chg="mod">
          <ac:chgData name="Desarrollo Curricular" userId="" providerId="" clId="Web-{06C68F80-7D7B-4332-8A34-27E25E5ADEDF}" dt="2021-05-31T22:00:53.597" v="121" actId="20577"/>
          <ac:spMkLst>
            <pc:docMk/>
            <pc:sldMk cId="1026487" sldId="564"/>
            <ac:spMk id="5" creationId="{079F80E9-C8D2-8B42-B481-B910D99A780C}"/>
          </ac:spMkLst>
        </pc:spChg>
      </pc:sldChg>
      <pc:sldChg chg="modSp">
        <pc:chgData name="Desarrollo Curricular" userId="" providerId="" clId="Web-{06C68F80-7D7B-4332-8A34-27E25E5ADEDF}" dt="2021-05-31T22:00:24.315" v="119" actId="14100"/>
        <pc:sldMkLst>
          <pc:docMk/>
          <pc:sldMk cId="3657153734" sldId="625"/>
        </pc:sldMkLst>
        <pc:spChg chg="mod">
          <ac:chgData name="Desarrollo Curricular" userId="" providerId="" clId="Web-{06C68F80-7D7B-4332-8A34-27E25E5ADEDF}" dt="2021-05-31T22:00:24.315" v="119" actId="14100"/>
          <ac:spMkLst>
            <pc:docMk/>
            <pc:sldMk cId="3657153734" sldId="625"/>
            <ac:spMk id="3" creationId="{7279C2AC-66F9-4C8F-929B-40A387D8CCE2}"/>
          </ac:spMkLst>
        </pc:spChg>
      </pc:sldChg>
    </pc:docChg>
  </pc:docChgLst>
  <pc:docChgLst>
    <pc:chgData name="Desarrollo Curricular" clId="Web-{B7DFFAD3-7D6E-48D4-9AB2-3DDB625B36D8}"/>
    <pc:docChg chg="modSld">
      <pc:chgData name="Desarrollo Curricular" userId="" providerId="" clId="Web-{B7DFFAD3-7D6E-48D4-9AB2-3DDB625B36D8}" dt="2021-05-31T22:26:43.093" v="1" actId="20577"/>
      <pc:docMkLst>
        <pc:docMk/>
      </pc:docMkLst>
      <pc:sldChg chg="modSp">
        <pc:chgData name="Desarrollo Curricular" userId="" providerId="" clId="Web-{B7DFFAD3-7D6E-48D4-9AB2-3DDB625B36D8}" dt="2021-05-31T22:26:43.093" v="1" actId="20577"/>
        <pc:sldMkLst>
          <pc:docMk/>
          <pc:sldMk cId="4227363741" sldId="260"/>
        </pc:sldMkLst>
        <pc:spChg chg="mod">
          <ac:chgData name="Desarrollo Curricular" userId="" providerId="" clId="Web-{B7DFFAD3-7D6E-48D4-9AB2-3DDB625B36D8}" dt="2021-05-31T22:26:43.093" v="1" actId="20577"/>
          <ac:spMkLst>
            <pc:docMk/>
            <pc:sldMk cId="4227363741" sldId="260"/>
            <ac:spMk id="2" creationId="{51FB5928-6A9D-4A40-A59B-3E296900738E}"/>
          </ac:spMkLst>
        </pc:spChg>
      </pc:sldChg>
    </pc:docChg>
  </pc:docChgLst>
  <pc:docChgLst>
    <pc:chgData name="MANUEL ALBERTO GUEVARA  NAJARRO" userId="dc0839a7-ef25-445d-88fe-29223dfab4a5" providerId="ADAL" clId="{98FB8A92-BCA7-48CA-8F11-2B151231262F}"/>
    <pc:docChg chg="undo redo custSel addSld delSld modSld sldOrd addSection delSection modSection">
      <pc:chgData name="MANUEL ALBERTO GUEVARA  NAJARRO" userId="dc0839a7-ef25-445d-88fe-29223dfab4a5" providerId="ADAL" clId="{98FB8A92-BCA7-48CA-8F11-2B151231262F}" dt="2021-06-23T23:43:32.366" v="2260" actId="27636"/>
      <pc:docMkLst>
        <pc:docMk/>
      </pc:docMkLst>
      <pc:sldChg chg="modSp mod">
        <pc:chgData name="MANUEL ALBERTO GUEVARA  NAJARRO" userId="dc0839a7-ef25-445d-88fe-29223dfab4a5" providerId="ADAL" clId="{98FB8A92-BCA7-48CA-8F11-2B151231262F}" dt="2021-06-17T16:28:45.675" v="44" actId="20577"/>
        <pc:sldMkLst>
          <pc:docMk/>
          <pc:sldMk cId="4227363741" sldId="260"/>
        </pc:sldMkLst>
        <pc:spChg chg="mod">
          <ac:chgData name="MANUEL ALBERTO GUEVARA  NAJARRO" userId="dc0839a7-ef25-445d-88fe-29223dfab4a5" providerId="ADAL" clId="{98FB8A92-BCA7-48CA-8F11-2B151231262F}" dt="2021-06-17T16:28:45.675" v="44" actId="20577"/>
          <ac:spMkLst>
            <pc:docMk/>
            <pc:sldMk cId="4227363741" sldId="260"/>
            <ac:spMk id="2" creationId="{51FB5928-6A9D-4A40-A59B-3E296900738E}"/>
          </ac:spMkLst>
        </pc:spChg>
        <pc:spChg chg="mod">
          <ac:chgData name="MANUEL ALBERTO GUEVARA  NAJARRO" userId="dc0839a7-ef25-445d-88fe-29223dfab4a5" providerId="ADAL" clId="{98FB8A92-BCA7-48CA-8F11-2B151231262F}" dt="2021-06-17T16:27:13.010" v="31"/>
          <ac:spMkLst>
            <pc:docMk/>
            <pc:sldMk cId="4227363741" sldId="260"/>
            <ac:spMk id="5" creationId="{23326476-26BC-4601-BA5C-82F109F888DC}"/>
          </ac:spMkLst>
        </pc:spChg>
        <pc:picChg chg="mod">
          <ac:chgData name="MANUEL ALBERTO GUEVARA  NAJARRO" userId="dc0839a7-ef25-445d-88fe-29223dfab4a5" providerId="ADAL" clId="{98FB8A92-BCA7-48CA-8F11-2B151231262F}" dt="2021-06-17T16:19:40.069" v="18" actId="18131"/>
          <ac:picMkLst>
            <pc:docMk/>
            <pc:sldMk cId="4227363741" sldId="260"/>
            <ac:picMk id="117762" creationId="{7C2D75F1-C0EB-EE41-ABD7-08CC767F5D06}"/>
          </ac:picMkLst>
        </pc:picChg>
      </pc:sldChg>
      <pc:sldChg chg="add del">
        <pc:chgData name="MANUEL ALBERTO GUEVARA  NAJARRO" userId="dc0839a7-ef25-445d-88fe-29223dfab4a5" providerId="ADAL" clId="{98FB8A92-BCA7-48CA-8F11-2B151231262F}" dt="2021-06-23T22:42:03.638" v="1384" actId="47"/>
        <pc:sldMkLst>
          <pc:docMk/>
          <pc:sldMk cId="0" sldId="261"/>
        </pc:sldMkLst>
      </pc:sldChg>
      <pc:sldChg chg="delSp add del mod delAnim">
        <pc:chgData name="MANUEL ALBERTO GUEVARA  NAJARRO" userId="dc0839a7-ef25-445d-88fe-29223dfab4a5" providerId="ADAL" clId="{98FB8A92-BCA7-48CA-8F11-2B151231262F}" dt="2021-06-17T21:51:17.850" v="1292" actId="47"/>
        <pc:sldMkLst>
          <pc:docMk/>
          <pc:sldMk cId="0" sldId="263"/>
        </pc:sldMkLst>
        <pc:spChg chg="del">
          <ac:chgData name="MANUEL ALBERTO GUEVARA  NAJARRO" userId="dc0839a7-ef25-445d-88fe-29223dfab4a5" providerId="ADAL" clId="{98FB8A92-BCA7-48CA-8F11-2B151231262F}" dt="2021-06-17T21:48:43.874" v="1185" actId="21"/>
          <ac:spMkLst>
            <pc:docMk/>
            <pc:sldMk cId="0" sldId="263"/>
            <ac:spMk id="133"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4"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5" creationId="{00000000-0000-0000-0000-000000000000}"/>
          </ac:spMkLst>
        </pc:spChg>
        <pc:grpChg chg="del">
          <ac:chgData name="MANUEL ALBERTO GUEVARA  NAJARRO" userId="dc0839a7-ef25-445d-88fe-29223dfab4a5" providerId="ADAL" clId="{98FB8A92-BCA7-48CA-8F11-2B151231262F}" dt="2021-06-17T21:48:43.874" v="1185" actId="21"/>
          <ac:grpSpMkLst>
            <pc:docMk/>
            <pc:sldMk cId="0" sldId="263"/>
            <ac:grpSpMk id="126" creationId="{00000000-0000-0000-0000-000000000000}"/>
          </ac:grpSpMkLst>
        </pc:grpChg>
        <pc:picChg chg="del">
          <ac:chgData name="MANUEL ALBERTO GUEVARA  NAJARRO" userId="dc0839a7-ef25-445d-88fe-29223dfab4a5" providerId="ADAL" clId="{98FB8A92-BCA7-48CA-8F11-2B151231262F}" dt="2021-06-17T21:48:43.874" v="1185" actId="21"/>
          <ac:picMkLst>
            <pc:docMk/>
            <pc:sldMk cId="0" sldId="263"/>
            <ac:picMk id="130"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1"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2" creationId="{00000000-0000-0000-0000-000000000000}"/>
          </ac:picMkLst>
        </pc:picChg>
      </pc:sldChg>
      <pc:sldChg chg="add">
        <pc:chgData name="MANUEL ALBERTO GUEVARA  NAJARRO" userId="dc0839a7-ef25-445d-88fe-29223dfab4a5" providerId="ADAL" clId="{98FB8A92-BCA7-48CA-8F11-2B151231262F}" dt="2021-06-23T19:18:19.639" v="1369" actId="22"/>
        <pc:sldMkLst>
          <pc:docMk/>
          <pc:sldMk cId="952187559" sldId="287"/>
        </pc:sldMkLst>
      </pc:sldChg>
      <pc:sldChg chg="modSp mod">
        <pc:chgData name="MANUEL ALBERTO GUEVARA  NAJARRO" userId="dc0839a7-ef25-445d-88fe-29223dfab4a5" providerId="ADAL" clId="{98FB8A92-BCA7-48CA-8F11-2B151231262F}" dt="2021-06-17T16:29:07.365" v="46" actId="14100"/>
        <pc:sldMkLst>
          <pc:docMk/>
          <pc:sldMk cId="2866921917" sldId="563"/>
        </pc:sldMkLst>
        <pc:spChg chg="mod">
          <ac:chgData name="MANUEL ALBERTO GUEVARA  NAJARRO" userId="dc0839a7-ef25-445d-88fe-29223dfab4a5" providerId="ADAL" clId="{98FB8A92-BCA7-48CA-8F11-2B151231262F}" dt="2021-06-17T16:29:07.365" v="46" actId="14100"/>
          <ac:spMkLst>
            <pc:docMk/>
            <pc:sldMk cId="2866921917" sldId="563"/>
            <ac:spMk id="2" creationId="{7273257F-D179-0F4C-B01F-BB2035DAEC54}"/>
          </ac:spMkLst>
        </pc:spChg>
      </pc:sldChg>
      <pc:sldChg chg="addSp delSp modSp mod modClrScheme chgLayout">
        <pc:chgData name="MANUEL ALBERTO GUEVARA  NAJARRO" userId="dc0839a7-ef25-445d-88fe-29223dfab4a5" providerId="ADAL" clId="{98FB8A92-BCA7-48CA-8F11-2B151231262F}" dt="2021-06-23T19:18:51.818" v="1370" actId="6549"/>
        <pc:sldMkLst>
          <pc:docMk/>
          <pc:sldMk cId="1026487" sldId="564"/>
        </pc:sldMkLst>
        <pc:spChg chg="mod ord">
          <ac:chgData name="MANUEL ALBERTO GUEVARA  NAJARRO" userId="dc0839a7-ef25-445d-88fe-29223dfab4a5" providerId="ADAL" clId="{98FB8A92-BCA7-48CA-8F11-2B151231262F}" dt="2021-06-17T21:32:39.316" v="791" actId="700"/>
          <ac:spMkLst>
            <pc:docMk/>
            <pc:sldMk cId="1026487" sldId="564"/>
            <ac:spMk id="2" creationId="{69470D82-C3C2-4243-B13D-0D81D2A1113E}"/>
          </ac:spMkLst>
        </pc:spChg>
        <pc:spChg chg="add del mod ord">
          <ac:chgData name="MANUEL ALBERTO GUEVARA  NAJARRO" userId="dc0839a7-ef25-445d-88fe-29223dfab4a5" providerId="ADAL" clId="{98FB8A92-BCA7-48CA-8F11-2B151231262F}" dt="2021-06-17T21:32:39.316" v="791" actId="700"/>
          <ac:spMkLst>
            <pc:docMk/>
            <pc:sldMk cId="1026487" sldId="564"/>
            <ac:spMk id="3" creationId="{316BAA13-3B94-481C-AA14-CA58A7EC3DCB}"/>
          </ac:spMkLst>
        </pc:spChg>
        <pc:spChg chg="add del mod ord">
          <ac:chgData name="MANUEL ALBERTO GUEVARA  NAJARRO" userId="dc0839a7-ef25-445d-88fe-29223dfab4a5" providerId="ADAL" clId="{98FB8A92-BCA7-48CA-8F11-2B151231262F}" dt="2021-06-17T21:32:39.316" v="791" actId="700"/>
          <ac:spMkLst>
            <pc:docMk/>
            <pc:sldMk cId="1026487" sldId="564"/>
            <ac:spMk id="4" creationId="{1C566A35-61A5-4BAE-BEF8-3556EF254185}"/>
          </ac:spMkLst>
        </pc:spChg>
        <pc:spChg chg="mod">
          <ac:chgData name="MANUEL ALBERTO GUEVARA  NAJARRO" userId="dc0839a7-ef25-445d-88fe-29223dfab4a5" providerId="ADAL" clId="{98FB8A92-BCA7-48CA-8F11-2B151231262F}" dt="2021-06-23T19:18:51.818" v="1370" actId="6549"/>
          <ac:spMkLst>
            <pc:docMk/>
            <pc:sldMk cId="1026487" sldId="564"/>
            <ac:spMk id="5" creationId="{079F80E9-C8D2-8B42-B481-B910D99A780C}"/>
          </ac:spMkLst>
        </pc:spChg>
        <pc:spChg chg="add del mod ord">
          <ac:chgData name="MANUEL ALBERTO GUEVARA  NAJARRO" userId="dc0839a7-ef25-445d-88fe-29223dfab4a5" providerId="ADAL" clId="{98FB8A92-BCA7-48CA-8F11-2B151231262F}" dt="2021-06-17T21:32:39.316" v="791" actId="700"/>
          <ac:spMkLst>
            <pc:docMk/>
            <pc:sldMk cId="1026487" sldId="564"/>
            <ac:spMk id="6" creationId="{B70FB325-1023-487A-9C55-E13D6EF4E89F}"/>
          </ac:spMkLst>
        </pc:spChg>
        <pc:spChg chg="add del mod ord">
          <ac:chgData name="MANUEL ALBERTO GUEVARA  NAJARRO" userId="dc0839a7-ef25-445d-88fe-29223dfab4a5" providerId="ADAL" clId="{98FB8A92-BCA7-48CA-8F11-2B151231262F}" dt="2021-06-17T21:32:39.316" v="791" actId="700"/>
          <ac:spMkLst>
            <pc:docMk/>
            <pc:sldMk cId="1026487" sldId="564"/>
            <ac:spMk id="7" creationId="{4DFFE4CE-555C-408D-B50E-4D21F4724F3C}"/>
          </ac:spMkLst>
        </pc:spChg>
        <pc:spChg chg="add del mod ord">
          <ac:chgData name="MANUEL ALBERTO GUEVARA  NAJARRO" userId="dc0839a7-ef25-445d-88fe-29223dfab4a5" providerId="ADAL" clId="{98FB8A92-BCA7-48CA-8F11-2B151231262F}" dt="2021-06-17T21:32:39.316" v="791" actId="700"/>
          <ac:spMkLst>
            <pc:docMk/>
            <pc:sldMk cId="1026487" sldId="564"/>
            <ac:spMk id="8" creationId="{A0C64E09-994B-4576-B311-4DA92B3A51B4}"/>
          </ac:spMkLst>
        </pc:spChg>
        <pc:spChg chg="add del mod ord">
          <ac:chgData name="MANUEL ALBERTO GUEVARA  NAJARRO" userId="dc0839a7-ef25-445d-88fe-29223dfab4a5" providerId="ADAL" clId="{98FB8A92-BCA7-48CA-8F11-2B151231262F}" dt="2021-06-17T21:32:39.316" v="791" actId="700"/>
          <ac:spMkLst>
            <pc:docMk/>
            <pc:sldMk cId="1026487" sldId="564"/>
            <ac:spMk id="9" creationId="{790B46C5-2F63-41B1-8A94-0474A8BF70A7}"/>
          </ac:spMkLst>
        </pc:spChg>
        <pc:spChg chg="add del mod ord">
          <ac:chgData name="MANUEL ALBERTO GUEVARA  NAJARRO" userId="dc0839a7-ef25-445d-88fe-29223dfab4a5" providerId="ADAL" clId="{98FB8A92-BCA7-48CA-8F11-2B151231262F}" dt="2021-06-17T21:32:39.316" v="791" actId="700"/>
          <ac:spMkLst>
            <pc:docMk/>
            <pc:sldMk cId="1026487" sldId="564"/>
            <ac:spMk id="10" creationId="{D880E034-33F6-47A6-B5E1-95B0DB0F069E}"/>
          </ac:spMkLst>
        </pc:spChg>
        <pc:spChg chg="add del mod ord">
          <ac:chgData name="MANUEL ALBERTO GUEVARA  NAJARRO" userId="dc0839a7-ef25-445d-88fe-29223dfab4a5" providerId="ADAL" clId="{98FB8A92-BCA7-48CA-8F11-2B151231262F}" dt="2021-06-17T21:32:39.316" v="791" actId="700"/>
          <ac:spMkLst>
            <pc:docMk/>
            <pc:sldMk cId="1026487" sldId="564"/>
            <ac:spMk id="11" creationId="{104D3663-624D-4C03-A01D-93DD19E61045}"/>
          </ac:spMkLst>
        </pc:spChg>
        <pc:spChg chg="add del mod ord">
          <ac:chgData name="MANUEL ALBERTO GUEVARA  NAJARRO" userId="dc0839a7-ef25-445d-88fe-29223dfab4a5" providerId="ADAL" clId="{98FB8A92-BCA7-48CA-8F11-2B151231262F}" dt="2021-06-17T21:32:39.316" v="791" actId="700"/>
          <ac:spMkLst>
            <pc:docMk/>
            <pc:sldMk cId="1026487" sldId="564"/>
            <ac:spMk id="12" creationId="{5D5B6FCA-9E17-46D7-B126-C899EFB53935}"/>
          </ac:spMkLst>
        </pc:spChg>
        <pc:spChg chg="add del mod ord">
          <ac:chgData name="MANUEL ALBERTO GUEVARA  NAJARRO" userId="dc0839a7-ef25-445d-88fe-29223dfab4a5" providerId="ADAL" clId="{98FB8A92-BCA7-48CA-8F11-2B151231262F}" dt="2021-06-17T21:32:39.316" v="791" actId="700"/>
          <ac:spMkLst>
            <pc:docMk/>
            <pc:sldMk cId="1026487" sldId="564"/>
            <ac:spMk id="13" creationId="{3274D335-9EE2-4F00-9466-4E16C42B8DB2}"/>
          </ac:spMkLst>
        </pc:spChg>
        <pc:spChg chg="add del mod ord">
          <ac:chgData name="MANUEL ALBERTO GUEVARA  NAJARRO" userId="dc0839a7-ef25-445d-88fe-29223dfab4a5" providerId="ADAL" clId="{98FB8A92-BCA7-48CA-8F11-2B151231262F}" dt="2021-06-17T21:32:39.316" v="791" actId="700"/>
          <ac:spMkLst>
            <pc:docMk/>
            <pc:sldMk cId="1026487" sldId="564"/>
            <ac:spMk id="14" creationId="{9B6320A7-3AFD-48E9-820C-6E3A9D18600C}"/>
          </ac:spMkLst>
        </pc:spChg>
      </pc:sldChg>
      <pc:sldChg chg="addSp delSp modSp mod modClrScheme chgLayout">
        <pc:chgData name="MANUEL ALBERTO GUEVARA  NAJARRO" userId="dc0839a7-ef25-445d-88fe-29223dfab4a5" providerId="ADAL" clId="{98FB8A92-BCA7-48CA-8F11-2B151231262F}" dt="2021-06-17T21:55:14.597" v="1345" actId="478"/>
        <pc:sldMkLst>
          <pc:docMk/>
          <pc:sldMk cId="4066532655" sldId="585"/>
        </pc:sldMkLst>
        <pc:spChg chg="mod ord">
          <ac:chgData name="MANUEL ALBERTO GUEVARA  NAJARRO" userId="dc0839a7-ef25-445d-88fe-29223dfab4a5" providerId="ADAL" clId="{98FB8A92-BCA7-48CA-8F11-2B151231262F}" dt="2021-06-17T20:14:36.824" v="222" actId="14100"/>
          <ac:spMkLst>
            <pc:docMk/>
            <pc:sldMk cId="4066532655" sldId="585"/>
            <ac:spMk id="2" creationId="{CDAE26F3-17B7-3A45-84B2-3574E3E55628}"/>
          </ac:spMkLst>
        </pc:spChg>
        <pc:spChg chg="mod ord">
          <ac:chgData name="MANUEL ALBERTO GUEVARA  NAJARRO" userId="dc0839a7-ef25-445d-88fe-29223dfab4a5" providerId="ADAL" clId="{98FB8A92-BCA7-48CA-8F11-2B151231262F}" dt="2021-06-17T17:29:23.471" v="131" actId="700"/>
          <ac:spMkLst>
            <pc:docMk/>
            <pc:sldMk cId="4066532655" sldId="585"/>
            <ac:spMk id="3" creationId="{4AB43E85-BCAE-3E49-9568-7449B516A171}"/>
          </ac:spMkLst>
        </pc:spChg>
        <pc:spChg chg="mod ord">
          <ac:chgData name="MANUEL ALBERTO GUEVARA  NAJARRO" userId="dc0839a7-ef25-445d-88fe-29223dfab4a5" providerId="ADAL" clId="{98FB8A92-BCA7-48CA-8F11-2B151231262F}" dt="2021-06-17T17:29:23.471" v="131" actId="700"/>
          <ac:spMkLst>
            <pc:docMk/>
            <pc:sldMk cId="4066532655" sldId="585"/>
            <ac:spMk id="4" creationId="{453C5A2C-3996-1D48-B74B-5AE595806D88}"/>
          </ac:spMkLst>
        </pc:spChg>
        <pc:spChg chg="add del mod ord">
          <ac:chgData name="MANUEL ALBERTO GUEVARA  NAJARRO" userId="dc0839a7-ef25-445d-88fe-29223dfab4a5" providerId="ADAL" clId="{98FB8A92-BCA7-48CA-8F11-2B151231262F}" dt="2021-06-17T17:29:42.429" v="135" actId="931"/>
          <ac:spMkLst>
            <pc:docMk/>
            <pc:sldMk cId="4066532655" sldId="585"/>
            <ac:spMk id="5" creationId="{B55BB359-32C7-489D-8579-D16A0FB7C917}"/>
          </ac:spMkLst>
        </pc:spChg>
        <pc:spChg chg="add del mod">
          <ac:chgData name="MANUEL ALBERTO GUEVARA  NAJARRO" userId="dc0839a7-ef25-445d-88fe-29223dfab4a5" providerId="ADAL" clId="{98FB8A92-BCA7-48CA-8F11-2B151231262F}" dt="2021-06-17T21:55:14.597" v="1345" actId="478"/>
          <ac:spMkLst>
            <pc:docMk/>
            <pc:sldMk cId="4066532655" sldId="585"/>
            <ac:spMk id="9" creationId="{87CAB20C-288E-47F4-997B-9380D09062E8}"/>
          </ac:spMkLst>
        </pc:spChg>
        <pc:spChg chg="add del mod">
          <ac:chgData name="MANUEL ALBERTO GUEVARA  NAJARRO" userId="dc0839a7-ef25-445d-88fe-29223dfab4a5" providerId="ADAL" clId="{98FB8A92-BCA7-48CA-8F11-2B151231262F}" dt="2021-06-17T20:17:35.456" v="329" actId="478"/>
          <ac:spMkLst>
            <pc:docMk/>
            <pc:sldMk cId="4066532655" sldId="585"/>
            <ac:spMk id="11" creationId="{3DA53240-D384-4268-A536-1504D9EF9F19}"/>
          </ac:spMkLst>
        </pc:spChg>
        <pc:spChg chg="add del">
          <ac:chgData name="MANUEL ALBERTO GUEVARA  NAJARRO" userId="dc0839a7-ef25-445d-88fe-29223dfab4a5" providerId="ADAL" clId="{98FB8A92-BCA7-48CA-8F11-2B151231262F}" dt="2021-06-17T20:17:22.723" v="326" actId="22"/>
          <ac:spMkLst>
            <pc:docMk/>
            <pc:sldMk cId="4066532655" sldId="585"/>
            <ac:spMk id="13" creationId="{BED9698A-DF48-42B1-BE6C-C085E78EB6C1}"/>
          </ac:spMkLst>
        </pc:spChg>
        <pc:spChg chg="add del">
          <ac:chgData name="MANUEL ALBERTO GUEVARA  NAJARRO" userId="dc0839a7-ef25-445d-88fe-29223dfab4a5" providerId="ADAL" clId="{98FB8A92-BCA7-48CA-8F11-2B151231262F}" dt="2021-06-17T20:17:35.084" v="328" actId="22"/>
          <ac:spMkLst>
            <pc:docMk/>
            <pc:sldMk cId="4066532655" sldId="585"/>
            <ac:spMk id="15" creationId="{E7E47C14-7676-4873-9001-730BBBA32A17}"/>
          </ac:spMkLst>
        </pc:spChg>
        <pc:picChg chg="add del mod modCrop">
          <ac:chgData name="MANUEL ALBERTO GUEVARA  NAJARRO" userId="dc0839a7-ef25-445d-88fe-29223dfab4a5" providerId="ADAL" clId="{98FB8A92-BCA7-48CA-8F11-2B151231262F}" dt="2021-06-17T20:17:35.456" v="329" actId="478"/>
          <ac:picMkLst>
            <pc:docMk/>
            <pc:sldMk cId="4066532655" sldId="585"/>
            <ac:picMk id="7" creationId="{90C7522F-18D3-4290-94BE-4B7D2B364283}"/>
          </ac:picMkLst>
        </pc:picChg>
      </pc:sldChg>
      <pc:sldChg chg="addSp delSp modSp add del mod modClrScheme delAnim modAnim chgLayout">
        <pc:chgData name="MANUEL ALBERTO GUEVARA  NAJARRO" userId="dc0839a7-ef25-445d-88fe-29223dfab4a5" providerId="ADAL" clId="{98FB8A92-BCA7-48CA-8F11-2B151231262F}" dt="2021-06-23T23:43:32.366" v="2260" actId="27636"/>
        <pc:sldMkLst>
          <pc:docMk/>
          <pc:sldMk cId="963236813" sldId="621"/>
        </pc:sldMkLst>
        <pc:spChg chg="mod ord">
          <ac:chgData name="MANUEL ALBERTO GUEVARA  NAJARRO" userId="dc0839a7-ef25-445d-88fe-29223dfab4a5" providerId="ADAL" clId="{98FB8A92-BCA7-48CA-8F11-2B151231262F}" dt="2021-06-23T23:43:01.736" v="2156" actId="20577"/>
          <ac:spMkLst>
            <pc:docMk/>
            <pc:sldMk cId="963236813" sldId="621"/>
            <ac:spMk id="2" creationId="{2543C3BF-6F49-134E-B600-33E11315630D}"/>
          </ac:spMkLst>
        </pc:spChg>
        <pc:spChg chg="mod ord">
          <ac:chgData name="MANUEL ALBERTO GUEVARA  NAJARRO" userId="dc0839a7-ef25-445d-88fe-29223dfab4a5" providerId="ADAL" clId="{98FB8A92-BCA7-48CA-8F11-2B151231262F}" dt="2021-06-23T23:33:34.722" v="2113" actId="700"/>
          <ac:spMkLst>
            <pc:docMk/>
            <pc:sldMk cId="963236813" sldId="621"/>
            <ac:spMk id="3" creationId="{A0A05108-6537-D24C-A3B6-E057CF557277}"/>
          </ac:spMkLst>
        </pc:spChg>
        <pc:spChg chg="add mod ord">
          <ac:chgData name="MANUEL ALBERTO GUEVARA  NAJARRO" userId="dc0839a7-ef25-445d-88fe-29223dfab4a5" providerId="ADAL" clId="{98FB8A92-BCA7-48CA-8F11-2B151231262F}" dt="2021-06-23T23:33:34.722" v="2113" actId="700"/>
          <ac:spMkLst>
            <pc:docMk/>
            <pc:sldMk cId="963236813" sldId="621"/>
            <ac:spMk id="4" creationId="{EABCCA6C-3A0F-478E-890D-51CE81269591}"/>
          </ac:spMkLst>
        </pc:spChg>
        <pc:spChg chg="del mod topLvl">
          <ac:chgData name="MANUEL ALBERTO GUEVARA  NAJARRO" userId="dc0839a7-ef25-445d-88fe-29223dfab4a5" providerId="ADAL" clId="{98FB8A92-BCA7-48CA-8F11-2B151231262F}" dt="2021-06-23T23:33:40.505" v="2116" actId="478"/>
          <ac:spMkLst>
            <pc:docMk/>
            <pc:sldMk cId="963236813" sldId="621"/>
            <ac:spMk id="6" creationId="{0AC3F489-E1FE-4677-AAAB-649E325DF1CE}"/>
          </ac:spMkLst>
        </pc:spChg>
        <pc:spChg chg="mod ord">
          <ac:chgData name="MANUEL ALBERTO GUEVARA  NAJARRO" userId="dc0839a7-ef25-445d-88fe-29223dfab4a5" providerId="ADAL" clId="{98FB8A92-BCA7-48CA-8F11-2B151231262F}" dt="2021-06-23T23:43:32.366" v="2260" actId="27636"/>
          <ac:spMkLst>
            <pc:docMk/>
            <pc:sldMk cId="963236813" sldId="621"/>
            <ac:spMk id="7" creationId="{12D05771-930D-E741-8F52-E6D34754458E}"/>
          </ac:spMkLst>
        </pc:spChg>
        <pc:spChg chg="del mod topLvl">
          <ac:chgData name="MANUEL ALBERTO GUEVARA  NAJARRO" userId="dc0839a7-ef25-445d-88fe-29223dfab4a5" providerId="ADAL" clId="{98FB8A92-BCA7-48CA-8F11-2B151231262F}" dt="2021-06-23T23:33:40.505" v="2116" actId="478"/>
          <ac:spMkLst>
            <pc:docMk/>
            <pc:sldMk cId="963236813" sldId="621"/>
            <ac:spMk id="8" creationId="{409F98B4-6DC7-48B2-88E5-F5DDA7515EA9}"/>
          </ac:spMkLst>
        </pc:spChg>
        <pc:spChg chg="del mod topLvl">
          <ac:chgData name="MANUEL ALBERTO GUEVARA  NAJARRO" userId="dc0839a7-ef25-445d-88fe-29223dfab4a5" providerId="ADAL" clId="{98FB8A92-BCA7-48CA-8F11-2B151231262F}" dt="2021-06-23T23:33:40.505" v="2116" actId="478"/>
          <ac:spMkLst>
            <pc:docMk/>
            <pc:sldMk cId="963236813" sldId="621"/>
            <ac:spMk id="9" creationId="{CB1C249C-56E1-41FC-A551-5787D9ADB71D}"/>
          </ac:spMkLst>
        </pc:spChg>
        <pc:spChg chg="add mod topLvl">
          <ac:chgData name="MANUEL ALBERTO GUEVARA  NAJARRO" userId="dc0839a7-ef25-445d-88fe-29223dfab4a5" providerId="ADAL" clId="{98FB8A92-BCA7-48CA-8F11-2B151231262F}" dt="2021-06-17T21:49:40.306" v="1207" actId="164"/>
          <ac:spMkLst>
            <pc:docMk/>
            <pc:sldMk cId="963236813" sldId="621"/>
            <ac:spMk id="13" creationId="{52835294-A8F4-419E-84F7-2A68D2F140C0}"/>
          </ac:spMkLst>
        </pc:spChg>
        <pc:spChg chg="add mod topLvl">
          <ac:chgData name="MANUEL ALBERTO GUEVARA  NAJARRO" userId="dc0839a7-ef25-445d-88fe-29223dfab4a5" providerId="ADAL" clId="{98FB8A92-BCA7-48CA-8F11-2B151231262F}" dt="2021-06-17T21:49:33.741" v="1205" actId="164"/>
          <ac:spMkLst>
            <pc:docMk/>
            <pc:sldMk cId="963236813" sldId="621"/>
            <ac:spMk id="14" creationId="{456E9EB6-CA89-4152-9EA2-4B76C909315E}"/>
          </ac:spMkLst>
        </pc:spChg>
        <pc:spChg chg="add mod topLvl">
          <ac:chgData name="MANUEL ALBERTO GUEVARA  NAJARRO" userId="dc0839a7-ef25-445d-88fe-29223dfab4a5" providerId="ADAL" clId="{98FB8A92-BCA7-48CA-8F11-2B151231262F}" dt="2021-06-17T21:49:25.616" v="1203" actId="164"/>
          <ac:spMkLst>
            <pc:docMk/>
            <pc:sldMk cId="963236813" sldId="621"/>
            <ac:spMk id="15" creationId="{D0F4FF36-B855-40EF-8AEF-F4B3BA2879F7}"/>
          </ac:spMkLst>
        </pc:spChg>
        <pc:grpChg chg="add del mod">
          <ac:chgData name="MANUEL ALBERTO GUEVARA  NAJARRO" userId="dc0839a7-ef25-445d-88fe-29223dfab4a5" providerId="ADAL" clId="{98FB8A92-BCA7-48CA-8F11-2B151231262F}" dt="2021-06-17T21:48:59.940" v="1192" actId="165"/>
          <ac:grpSpMkLst>
            <pc:docMk/>
            <pc:sldMk cId="963236813" sldId="621"/>
            <ac:grpSpMk id="4" creationId="{E255DB58-E551-4215-8A52-9B600C6C05C7}"/>
          </ac:grpSpMkLst>
        </pc:grpChg>
        <pc:grpChg chg="add del mod topLvl">
          <ac:chgData name="MANUEL ALBERTO GUEVARA  NAJARRO" userId="dc0839a7-ef25-445d-88fe-29223dfab4a5" providerId="ADAL" clId="{98FB8A92-BCA7-48CA-8F11-2B151231262F}" dt="2021-06-17T21:49:47.365" v="1269" actId="165"/>
          <ac:grpSpMkLst>
            <pc:docMk/>
            <pc:sldMk cId="963236813" sldId="621"/>
            <ac:grpSpMk id="5" creationId="{9DAC309E-E0C0-46C3-B1ED-10392D8D3F30}"/>
          </ac:grpSpMkLst>
        </pc:grpChg>
        <pc:grpChg chg="add del mod">
          <ac:chgData name="MANUEL ALBERTO GUEVARA  NAJARRO" userId="dc0839a7-ef25-445d-88fe-29223dfab4a5" providerId="ADAL" clId="{98FB8A92-BCA7-48CA-8F11-2B151231262F}" dt="2021-06-23T23:33:37.743" v="2114" actId="478"/>
          <ac:grpSpMkLst>
            <pc:docMk/>
            <pc:sldMk cId="963236813" sldId="621"/>
            <ac:grpSpMk id="16" creationId="{E5A1FD92-371C-47D2-9125-BB7BFD820BFA}"/>
          </ac:grpSpMkLst>
        </pc:grpChg>
        <pc:grpChg chg="add del mod">
          <ac:chgData name="MANUEL ALBERTO GUEVARA  NAJARRO" userId="dc0839a7-ef25-445d-88fe-29223dfab4a5" providerId="ADAL" clId="{98FB8A92-BCA7-48CA-8F11-2B151231262F}" dt="2021-06-23T23:33:37.743" v="2114" actId="478"/>
          <ac:grpSpMkLst>
            <pc:docMk/>
            <pc:sldMk cId="963236813" sldId="621"/>
            <ac:grpSpMk id="17" creationId="{2B9593ED-3631-44DE-8517-CB0CE5D6B04C}"/>
          </ac:grpSpMkLst>
        </pc:grpChg>
        <pc:grpChg chg="add del mod">
          <ac:chgData name="MANUEL ALBERTO GUEVARA  NAJARRO" userId="dc0839a7-ef25-445d-88fe-29223dfab4a5" providerId="ADAL" clId="{98FB8A92-BCA7-48CA-8F11-2B151231262F}" dt="2021-06-23T23:33:37.743" v="2114" actId="478"/>
          <ac:grpSpMkLst>
            <pc:docMk/>
            <pc:sldMk cId="963236813" sldId="621"/>
            <ac:grpSpMk id="18" creationId="{67213461-F120-406C-A9CC-142C3BC5FCD0}"/>
          </ac:grpSpMkLst>
        </pc:grpChg>
        <pc:picChg chg="add mod topLvl">
          <ac:chgData name="MANUEL ALBERTO GUEVARA  NAJARRO" userId="dc0839a7-ef25-445d-88fe-29223dfab4a5" providerId="ADAL" clId="{98FB8A92-BCA7-48CA-8F11-2B151231262F}" dt="2021-06-17T21:49:40.306" v="1207" actId="164"/>
          <ac:picMkLst>
            <pc:docMk/>
            <pc:sldMk cId="963236813" sldId="621"/>
            <ac:picMk id="10" creationId="{36760DB6-B3EC-4487-AE58-2DFD469B607A}"/>
          </ac:picMkLst>
        </pc:picChg>
        <pc:picChg chg="add mod topLvl">
          <ac:chgData name="MANUEL ALBERTO GUEVARA  NAJARRO" userId="dc0839a7-ef25-445d-88fe-29223dfab4a5" providerId="ADAL" clId="{98FB8A92-BCA7-48CA-8F11-2B151231262F}" dt="2021-06-17T21:51:08.880" v="1290" actId="1038"/>
          <ac:picMkLst>
            <pc:docMk/>
            <pc:sldMk cId="963236813" sldId="621"/>
            <ac:picMk id="11" creationId="{1A004754-E600-43BD-962E-49DAEC5AA3BC}"/>
          </ac:picMkLst>
        </pc:picChg>
        <pc:picChg chg="add mod topLvl">
          <ac:chgData name="MANUEL ALBERTO GUEVARA  NAJARRO" userId="dc0839a7-ef25-445d-88fe-29223dfab4a5" providerId="ADAL" clId="{98FB8A92-BCA7-48CA-8F11-2B151231262F}" dt="2021-06-17T21:49:25.616" v="1203" actId="164"/>
          <ac:picMkLst>
            <pc:docMk/>
            <pc:sldMk cId="963236813" sldId="621"/>
            <ac:picMk id="12" creationId="{AC0BAF20-729E-49EC-8D86-95C790B2ABB4}"/>
          </ac:picMkLst>
        </pc:picChg>
      </pc:sldChg>
      <pc:sldChg chg="modSp del mod">
        <pc:chgData name="MANUEL ALBERTO GUEVARA  NAJARRO" userId="dc0839a7-ef25-445d-88fe-29223dfab4a5" providerId="ADAL" clId="{98FB8A92-BCA7-48CA-8F11-2B151231262F}" dt="2021-06-17T20:38:15.678" v="384" actId="47"/>
        <pc:sldMkLst>
          <pc:docMk/>
          <pc:sldMk cId="4008424102" sldId="622"/>
        </pc:sldMkLst>
        <pc:spChg chg="mod">
          <ac:chgData name="MANUEL ALBERTO GUEVARA  NAJARRO" userId="dc0839a7-ef25-445d-88fe-29223dfab4a5" providerId="ADAL" clId="{98FB8A92-BCA7-48CA-8F11-2B151231262F}" dt="2021-06-17T20:18:41.050" v="333" actId="20577"/>
          <ac:spMkLst>
            <pc:docMk/>
            <pc:sldMk cId="4008424102" sldId="622"/>
            <ac:spMk id="3" creationId="{4AB43E85-BCAE-3E49-9568-7449B516A171}"/>
          </ac:spMkLst>
        </pc:spChg>
      </pc:sldChg>
      <pc:sldChg chg="del">
        <pc:chgData name="MANUEL ALBERTO GUEVARA  NAJARRO" userId="dc0839a7-ef25-445d-88fe-29223dfab4a5" providerId="ADAL" clId="{98FB8A92-BCA7-48CA-8F11-2B151231262F}" dt="2021-06-17T20:38:15.678" v="384" actId="47"/>
        <pc:sldMkLst>
          <pc:docMk/>
          <pc:sldMk cId="3801035520" sldId="623"/>
        </pc:sldMkLst>
      </pc:sldChg>
      <pc:sldChg chg="addSp delSp modSp add mod">
        <pc:chgData name="MANUEL ALBERTO GUEVARA  NAJARRO" userId="dc0839a7-ef25-445d-88fe-29223dfab4a5" providerId="ADAL" clId="{98FB8A92-BCA7-48CA-8F11-2B151231262F}" dt="2021-06-17T20:33:57.636" v="382" actId="1035"/>
        <pc:sldMkLst>
          <pc:docMk/>
          <pc:sldMk cId="3607512753" sldId="625"/>
        </pc:sldMkLst>
        <pc:spChg chg="del">
          <ac:chgData name="MANUEL ALBERTO GUEVARA  NAJARRO" userId="dc0839a7-ef25-445d-88fe-29223dfab4a5" providerId="ADAL" clId="{98FB8A92-BCA7-48CA-8F11-2B151231262F}" dt="2021-06-17T20:26:14.436" v="340" actId="478"/>
          <ac:spMkLst>
            <pc:docMk/>
            <pc:sldMk cId="3607512753" sldId="625"/>
            <ac:spMk id="2" creationId="{CDAE26F3-17B7-3A45-84B2-3574E3E55628}"/>
          </ac:spMkLst>
        </pc:spChg>
        <pc:spChg chg="mod">
          <ac:chgData name="MANUEL ALBERTO GUEVARA  NAJARRO" userId="dc0839a7-ef25-445d-88fe-29223dfab4a5" providerId="ADAL" clId="{98FB8A92-BCA7-48CA-8F11-2B151231262F}" dt="2021-06-17T20:26:23.335" v="343" actId="14100"/>
          <ac:spMkLst>
            <pc:docMk/>
            <pc:sldMk cId="3607512753" sldId="625"/>
            <ac:spMk id="3" creationId="{4AB43E85-BCAE-3E49-9568-7449B516A171}"/>
          </ac:spMkLst>
        </pc:spChg>
        <pc:spChg chg="add del mod">
          <ac:chgData name="MANUEL ALBERTO GUEVARA  NAJARRO" userId="dc0839a7-ef25-445d-88fe-29223dfab4a5" providerId="ADAL" clId="{98FB8A92-BCA7-48CA-8F11-2B151231262F}" dt="2021-06-17T20:26:24.436" v="344" actId="478"/>
          <ac:spMkLst>
            <pc:docMk/>
            <pc:sldMk cId="3607512753" sldId="625"/>
            <ac:spMk id="6" creationId="{146834FA-3E94-4388-9A87-7CAA03971C8B}"/>
          </ac:spMkLst>
        </pc:spChg>
        <pc:spChg chg="add del">
          <ac:chgData name="MANUEL ALBERTO GUEVARA  NAJARRO" userId="dc0839a7-ef25-445d-88fe-29223dfab4a5" providerId="ADAL" clId="{98FB8A92-BCA7-48CA-8F11-2B151231262F}" dt="2021-06-17T20:31:38.356" v="346" actId="478"/>
          <ac:spMkLst>
            <pc:docMk/>
            <pc:sldMk cId="3607512753" sldId="625"/>
            <ac:spMk id="8" creationId="{D205E4B8-557D-415F-A4C6-AD57D86BB227}"/>
          </ac:spMkLst>
        </pc:spChg>
        <pc:spChg chg="add mod topLvl">
          <ac:chgData name="MANUEL ALBERTO GUEVARA  NAJARRO" userId="dc0839a7-ef25-445d-88fe-29223dfab4a5" providerId="ADAL" clId="{98FB8A92-BCA7-48CA-8F11-2B151231262F}" dt="2021-06-17T20:33:57.636" v="382" actId="1035"/>
          <ac:spMkLst>
            <pc:docMk/>
            <pc:sldMk cId="3607512753" sldId="625"/>
            <ac:spMk id="10" creationId="{A17995BC-2255-418D-A576-3046B7EE29B8}"/>
          </ac:spMkLst>
        </pc:spChg>
        <pc:spChg chg="mod">
          <ac:chgData name="MANUEL ALBERTO GUEVARA  NAJARRO" userId="dc0839a7-ef25-445d-88fe-29223dfab4a5" providerId="ADAL" clId="{98FB8A92-BCA7-48CA-8F11-2B151231262F}" dt="2021-06-17T20:33:50.086" v="370" actId="165"/>
          <ac:spMkLst>
            <pc:docMk/>
            <pc:sldMk cId="3607512753" sldId="625"/>
            <ac:spMk id="12" creationId="{3CFBF5CA-F6CC-4806-A4BC-1431F92764D9}"/>
          </ac:spMkLst>
        </pc:spChg>
        <pc:spChg chg="mod">
          <ac:chgData name="MANUEL ALBERTO GUEVARA  NAJARRO" userId="dc0839a7-ef25-445d-88fe-29223dfab4a5" providerId="ADAL" clId="{98FB8A92-BCA7-48CA-8F11-2B151231262F}" dt="2021-06-17T20:33:50.086" v="370" actId="165"/>
          <ac:spMkLst>
            <pc:docMk/>
            <pc:sldMk cId="3607512753" sldId="625"/>
            <ac:spMk id="14" creationId="{245F8440-175E-4D84-9CAB-69841C89A6E3}"/>
          </ac:spMkLst>
        </pc:spChg>
        <pc:spChg chg="mod">
          <ac:chgData name="MANUEL ALBERTO GUEVARA  NAJARRO" userId="dc0839a7-ef25-445d-88fe-29223dfab4a5" providerId="ADAL" clId="{98FB8A92-BCA7-48CA-8F11-2B151231262F}" dt="2021-06-17T20:33:50.086" v="370" actId="165"/>
          <ac:spMkLst>
            <pc:docMk/>
            <pc:sldMk cId="3607512753" sldId="625"/>
            <ac:spMk id="15" creationId="{DC773F4B-F4C3-48A4-B903-AADD29ADF8C1}"/>
          </ac:spMkLst>
        </pc:spChg>
        <pc:spChg chg="mod">
          <ac:chgData name="MANUEL ALBERTO GUEVARA  NAJARRO" userId="dc0839a7-ef25-445d-88fe-29223dfab4a5" providerId="ADAL" clId="{98FB8A92-BCA7-48CA-8F11-2B151231262F}" dt="2021-06-17T20:33:50.086" v="370" actId="165"/>
          <ac:spMkLst>
            <pc:docMk/>
            <pc:sldMk cId="3607512753" sldId="625"/>
            <ac:spMk id="16" creationId="{0E5E88DD-E38C-4456-BA28-4894567834D6}"/>
          </ac:spMkLst>
        </pc:spChg>
        <pc:spChg chg="mod">
          <ac:chgData name="MANUEL ALBERTO GUEVARA  NAJARRO" userId="dc0839a7-ef25-445d-88fe-29223dfab4a5" providerId="ADAL" clId="{98FB8A92-BCA7-48CA-8F11-2B151231262F}" dt="2021-06-17T20:33:50.086" v="370" actId="165"/>
          <ac:spMkLst>
            <pc:docMk/>
            <pc:sldMk cId="3607512753" sldId="625"/>
            <ac:spMk id="17" creationId="{E909143A-D5FC-436D-AF07-F308FF25C6F9}"/>
          </ac:spMkLst>
        </pc:spChg>
        <pc:spChg chg="mod">
          <ac:chgData name="MANUEL ALBERTO GUEVARA  NAJARRO" userId="dc0839a7-ef25-445d-88fe-29223dfab4a5" providerId="ADAL" clId="{98FB8A92-BCA7-48CA-8F11-2B151231262F}" dt="2021-06-17T20:33:50.086" v="370" actId="165"/>
          <ac:spMkLst>
            <pc:docMk/>
            <pc:sldMk cId="3607512753" sldId="625"/>
            <ac:spMk id="18" creationId="{357BA5C7-4B7C-4094-B38E-465BAF4BE7F8}"/>
          </ac:spMkLst>
        </pc:spChg>
        <pc:spChg chg="mod">
          <ac:chgData name="MANUEL ALBERTO GUEVARA  NAJARRO" userId="dc0839a7-ef25-445d-88fe-29223dfab4a5" providerId="ADAL" clId="{98FB8A92-BCA7-48CA-8F11-2B151231262F}" dt="2021-06-17T20:33:50.086" v="370" actId="165"/>
          <ac:spMkLst>
            <pc:docMk/>
            <pc:sldMk cId="3607512753" sldId="625"/>
            <ac:spMk id="19" creationId="{9E1B3582-C94C-47D7-A6D1-CDE37A49CF9D}"/>
          </ac:spMkLst>
        </pc:spChg>
        <pc:spChg chg="mod">
          <ac:chgData name="MANUEL ALBERTO GUEVARA  NAJARRO" userId="dc0839a7-ef25-445d-88fe-29223dfab4a5" providerId="ADAL" clId="{98FB8A92-BCA7-48CA-8F11-2B151231262F}" dt="2021-06-17T20:33:50.086" v="370" actId="165"/>
          <ac:spMkLst>
            <pc:docMk/>
            <pc:sldMk cId="3607512753" sldId="625"/>
            <ac:spMk id="20" creationId="{EA51ED52-E8B0-435A-8D3C-D638E1ADC3BC}"/>
          </ac:spMkLst>
        </pc:spChg>
        <pc:spChg chg="mod">
          <ac:chgData name="MANUEL ALBERTO GUEVARA  NAJARRO" userId="dc0839a7-ef25-445d-88fe-29223dfab4a5" providerId="ADAL" clId="{98FB8A92-BCA7-48CA-8F11-2B151231262F}" dt="2021-06-17T20:33:50.086" v="370" actId="165"/>
          <ac:spMkLst>
            <pc:docMk/>
            <pc:sldMk cId="3607512753" sldId="625"/>
            <ac:spMk id="21" creationId="{319B7A4A-A745-4642-837B-DFCC8090D9ED}"/>
          </ac:spMkLst>
        </pc:spChg>
        <pc:spChg chg="mod">
          <ac:chgData name="MANUEL ALBERTO GUEVARA  NAJARRO" userId="dc0839a7-ef25-445d-88fe-29223dfab4a5" providerId="ADAL" clId="{98FB8A92-BCA7-48CA-8F11-2B151231262F}" dt="2021-06-17T20:33:50.086" v="370" actId="165"/>
          <ac:spMkLst>
            <pc:docMk/>
            <pc:sldMk cId="3607512753" sldId="625"/>
            <ac:spMk id="22" creationId="{51582038-5CC7-46CA-B0E2-F6EA5A1A8965}"/>
          </ac:spMkLst>
        </pc:spChg>
        <pc:spChg chg="mod">
          <ac:chgData name="MANUEL ALBERTO GUEVARA  NAJARRO" userId="dc0839a7-ef25-445d-88fe-29223dfab4a5" providerId="ADAL" clId="{98FB8A92-BCA7-48CA-8F11-2B151231262F}" dt="2021-06-17T20:33:50.086" v="370" actId="165"/>
          <ac:spMkLst>
            <pc:docMk/>
            <pc:sldMk cId="3607512753" sldId="625"/>
            <ac:spMk id="23" creationId="{F1AF3307-99A3-49A4-B04F-D42951137F5F}"/>
          </ac:spMkLst>
        </pc:spChg>
        <pc:spChg chg="mod">
          <ac:chgData name="MANUEL ALBERTO GUEVARA  NAJARRO" userId="dc0839a7-ef25-445d-88fe-29223dfab4a5" providerId="ADAL" clId="{98FB8A92-BCA7-48CA-8F11-2B151231262F}" dt="2021-06-17T20:33:50.086" v="370" actId="165"/>
          <ac:spMkLst>
            <pc:docMk/>
            <pc:sldMk cId="3607512753" sldId="625"/>
            <ac:spMk id="24" creationId="{85C09777-DA7A-4468-AFD9-956E354444AF}"/>
          </ac:spMkLst>
        </pc:spChg>
        <pc:spChg chg="mod">
          <ac:chgData name="MANUEL ALBERTO GUEVARA  NAJARRO" userId="dc0839a7-ef25-445d-88fe-29223dfab4a5" providerId="ADAL" clId="{98FB8A92-BCA7-48CA-8F11-2B151231262F}" dt="2021-06-17T20:33:50.086" v="370" actId="165"/>
          <ac:spMkLst>
            <pc:docMk/>
            <pc:sldMk cId="3607512753" sldId="625"/>
            <ac:spMk id="25" creationId="{AEA5EA04-BAED-47F4-A9D8-C82B6CD17978}"/>
          </ac:spMkLst>
        </pc:spChg>
        <pc:spChg chg="mod">
          <ac:chgData name="MANUEL ALBERTO GUEVARA  NAJARRO" userId="dc0839a7-ef25-445d-88fe-29223dfab4a5" providerId="ADAL" clId="{98FB8A92-BCA7-48CA-8F11-2B151231262F}" dt="2021-06-17T20:33:50.086" v="370" actId="165"/>
          <ac:spMkLst>
            <pc:docMk/>
            <pc:sldMk cId="3607512753" sldId="625"/>
            <ac:spMk id="26" creationId="{F283E0CA-4E28-4575-BE87-448EF8957D71}"/>
          </ac:spMkLst>
        </pc:spChg>
        <pc:spChg chg="add mod topLvl">
          <ac:chgData name="MANUEL ALBERTO GUEVARA  NAJARRO" userId="dc0839a7-ef25-445d-88fe-29223dfab4a5" providerId="ADAL" clId="{98FB8A92-BCA7-48CA-8F11-2B151231262F}" dt="2021-06-17T20:33:57.636" v="382" actId="1035"/>
          <ac:spMkLst>
            <pc:docMk/>
            <pc:sldMk cId="3607512753" sldId="625"/>
            <ac:spMk id="44" creationId="{D7C7A21B-B047-4F4A-A45C-520670EB04F7}"/>
          </ac:spMkLst>
        </pc:spChg>
        <pc:spChg chg="add mod topLvl">
          <ac:chgData name="MANUEL ALBERTO GUEVARA  NAJARRO" userId="dc0839a7-ef25-445d-88fe-29223dfab4a5" providerId="ADAL" clId="{98FB8A92-BCA7-48CA-8F11-2B151231262F}" dt="2021-06-17T20:33:57.636" v="382" actId="1035"/>
          <ac:spMkLst>
            <pc:docMk/>
            <pc:sldMk cId="3607512753" sldId="625"/>
            <ac:spMk id="45" creationId="{2CA0B8F8-4381-42AB-BA12-9204EB8C31DF}"/>
          </ac:spMkLst>
        </pc:spChg>
        <pc:spChg chg="add mod topLvl">
          <ac:chgData name="MANUEL ALBERTO GUEVARA  NAJARRO" userId="dc0839a7-ef25-445d-88fe-29223dfab4a5" providerId="ADAL" clId="{98FB8A92-BCA7-48CA-8F11-2B151231262F}" dt="2021-06-17T20:33:57.636" v="382" actId="1035"/>
          <ac:spMkLst>
            <pc:docMk/>
            <pc:sldMk cId="3607512753" sldId="625"/>
            <ac:spMk id="46" creationId="{C174F4DC-27EB-44E7-A8F4-4B7D4CE97113}"/>
          </ac:spMkLst>
        </pc:spChg>
        <pc:spChg chg="add mod topLvl">
          <ac:chgData name="MANUEL ALBERTO GUEVARA  NAJARRO" userId="dc0839a7-ef25-445d-88fe-29223dfab4a5" providerId="ADAL" clId="{98FB8A92-BCA7-48CA-8F11-2B151231262F}" dt="2021-06-17T20:33:57.636" v="382" actId="1035"/>
          <ac:spMkLst>
            <pc:docMk/>
            <pc:sldMk cId="3607512753" sldId="625"/>
            <ac:spMk id="47" creationId="{03264B68-6E60-457D-ABFD-3CABEB978B17}"/>
          </ac:spMkLst>
        </pc:spChg>
        <pc:spChg chg="add mod topLvl">
          <ac:chgData name="MANUEL ALBERTO GUEVARA  NAJARRO" userId="dc0839a7-ef25-445d-88fe-29223dfab4a5" providerId="ADAL" clId="{98FB8A92-BCA7-48CA-8F11-2B151231262F}" dt="2021-06-17T20:33:57.636" v="382" actId="1035"/>
          <ac:spMkLst>
            <pc:docMk/>
            <pc:sldMk cId="3607512753" sldId="625"/>
            <ac:spMk id="48" creationId="{EABDB000-D8B6-4A58-82EC-826897E93145}"/>
          </ac:spMkLst>
        </pc:spChg>
        <pc:spChg chg="add mod topLvl">
          <ac:chgData name="MANUEL ALBERTO GUEVARA  NAJARRO" userId="dc0839a7-ef25-445d-88fe-29223dfab4a5" providerId="ADAL" clId="{98FB8A92-BCA7-48CA-8F11-2B151231262F}" dt="2021-06-17T20:33:57.636" v="382" actId="1035"/>
          <ac:spMkLst>
            <pc:docMk/>
            <pc:sldMk cId="3607512753" sldId="625"/>
            <ac:spMk id="49" creationId="{60EFF3BC-FA50-4703-B8B0-A6344D2D8B0D}"/>
          </ac:spMkLst>
        </pc:spChg>
        <pc:spChg chg="add mod topLvl">
          <ac:chgData name="MANUEL ALBERTO GUEVARA  NAJARRO" userId="dc0839a7-ef25-445d-88fe-29223dfab4a5" providerId="ADAL" clId="{98FB8A92-BCA7-48CA-8F11-2B151231262F}" dt="2021-06-17T20:33:57.636" v="382" actId="1035"/>
          <ac:spMkLst>
            <pc:docMk/>
            <pc:sldMk cId="3607512753" sldId="625"/>
            <ac:spMk id="50" creationId="{133E363F-0772-446B-914E-A40203D3CEE3}"/>
          </ac:spMkLst>
        </pc:spChg>
        <pc:spChg chg="add mod topLvl">
          <ac:chgData name="MANUEL ALBERTO GUEVARA  NAJARRO" userId="dc0839a7-ef25-445d-88fe-29223dfab4a5" providerId="ADAL" clId="{98FB8A92-BCA7-48CA-8F11-2B151231262F}" dt="2021-06-17T20:33:57.636" v="382" actId="1035"/>
          <ac:spMkLst>
            <pc:docMk/>
            <pc:sldMk cId="3607512753" sldId="625"/>
            <ac:spMk id="51" creationId="{1811F2DF-85C5-45B4-B7C5-E61D663F4F91}"/>
          </ac:spMkLst>
        </pc:spChg>
        <pc:grpChg chg="add mod topLvl">
          <ac:chgData name="MANUEL ALBERTO GUEVARA  NAJARRO" userId="dc0839a7-ef25-445d-88fe-29223dfab4a5" providerId="ADAL" clId="{98FB8A92-BCA7-48CA-8F11-2B151231262F}" dt="2021-06-17T20:33:57.636" v="382" actId="1035"/>
          <ac:grpSpMkLst>
            <pc:docMk/>
            <pc:sldMk cId="3607512753" sldId="625"/>
            <ac:grpSpMk id="11" creationId="{2D5E2D38-B66D-47F0-84C9-5CCD2E91197D}"/>
          </ac:grpSpMkLst>
        </pc:grpChg>
        <pc:grpChg chg="mod">
          <ac:chgData name="MANUEL ALBERTO GUEVARA  NAJARRO" userId="dc0839a7-ef25-445d-88fe-29223dfab4a5" providerId="ADAL" clId="{98FB8A92-BCA7-48CA-8F11-2B151231262F}" dt="2021-06-17T20:33:50.086" v="370" actId="165"/>
          <ac:grpSpMkLst>
            <pc:docMk/>
            <pc:sldMk cId="3607512753" sldId="625"/>
            <ac:grpSpMk id="13" creationId="{1EA33918-6EFB-49E6-9C5A-4F47021B05B5}"/>
          </ac:grpSpMkLst>
        </pc:grpChg>
        <pc:grpChg chg="add del mod">
          <ac:chgData name="MANUEL ALBERTO GUEVARA  NAJARRO" userId="dc0839a7-ef25-445d-88fe-29223dfab4a5" providerId="ADAL" clId="{98FB8A92-BCA7-48CA-8F11-2B151231262F}" dt="2021-06-17T20:33:50.086" v="370" actId="165"/>
          <ac:grpSpMkLst>
            <pc:docMk/>
            <pc:sldMk cId="3607512753" sldId="625"/>
            <ac:grpSpMk id="52" creationId="{5852E938-0A3E-4A5C-A980-54F9AAC76FF0}"/>
          </ac:grpSpMkLst>
        </pc:grpChg>
        <pc:picChg chg="add del">
          <ac:chgData name="MANUEL ALBERTO GUEVARA  NAJARRO" userId="dc0839a7-ef25-445d-88fe-29223dfab4a5" providerId="ADAL" clId="{98FB8A92-BCA7-48CA-8F11-2B151231262F}" dt="2021-06-17T20:31:45.161" v="348" actId="478"/>
          <ac:picMkLst>
            <pc:docMk/>
            <pc:sldMk cId="3607512753" sldId="625"/>
            <ac:picMk id="9" creationId="{0508C882-283A-4CF6-92A0-0B6F84C393D4}"/>
          </ac:picMkLst>
        </pc:picChg>
        <pc:cxnChg chg="mod">
          <ac:chgData name="MANUEL ALBERTO GUEVARA  NAJARRO" userId="dc0839a7-ef25-445d-88fe-29223dfab4a5" providerId="ADAL" clId="{98FB8A92-BCA7-48CA-8F11-2B151231262F}" dt="2021-06-17T20:33:50.086" v="370" actId="165"/>
          <ac:cxnSpMkLst>
            <pc:docMk/>
            <pc:sldMk cId="3607512753" sldId="625"/>
            <ac:cxnSpMk id="27" creationId="{3E792A9C-0F4F-47B1-A24D-3B58ECD9063E}"/>
          </ac:cxnSpMkLst>
        </pc:cxnChg>
        <pc:cxnChg chg="mod">
          <ac:chgData name="MANUEL ALBERTO GUEVARA  NAJARRO" userId="dc0839a7-ef25-445d-88fe-29223dfab4a5" providerId="ADAL" clId="{98FB8A92-BCA7-48CA-8F11-2B151231262F}" dt="2021-06-17T20:33:50.086" v="370" actId="165"/>
          <ac:cxnSpMkLst>
            <pc:docMk/>
            <pc:sldMk cId="3607512753" sldId="625"/>
            <ac:cxnSpMk id="28" creationId="{D2272044-3607-4BF9-BE03-B774E1288BFD}"/>
          </ac:cxnSpMkLst>
        </pc:cxnChg>
        <pc:cxnChg chg="mod">
          <ac:chgData name="MANUEL ALBERTO GUEVARA  NAJARRO" userId="dc0839a7-ef25-445d-88fe-29223dfab4a5" providerId="ADAL" clId="{98FB8A92-BCA7-48CA-8F11-2B151231262F}" dt="2021-06-17T20:33:50.086" v="370" actId="165"/>
          <ac:cxnSpMkLst>
            <pc:docMk/>
            <pc:sldMk cId="3607512753" sldId="625"/>
            <ac:cxnSpMk id="29" creationId="{FA66312E-82CC-4CBF-B19F-972B940856F5}"/>
          </ac:cxnSpMkLst>
        </pc:cxnChg>
        <pc:cxnChg chg="mod">
          <ac:chgData name="MANUEL ALBERTO GUEVARA  NAJARRO" userId="dc0839a7-ef25-445d-88fe-29223dfab4a5" providerId="ADAL" clId="{98FB8A92-BCA7-48CA-8F11-2B151231262F}" dt="2021-06-17T20:33:50.086" v="370" actId="165"/>
          <ac:cxnSpMkLst>
            <pc:docMk/>
            <pc:sldMk cId="3607512753" sldId="625"/>
            <ac:cxnSpMk id="30" creationId="{494C6E1C-466B-4893-BE26-CC3D1B4093E1}"/>
          </ac:cxnSpMkLst>
        </pc:cxnChg>
        <pc:cxnChg chg="mod">
          <ac:chgData name="MANUEL ALBERTO GUEVARA  NAJARRO" userId="dc0839a7-ef25-445d-88fe-29223dfab4a5" providerId="ADAL" clId="{98FB8A92-BCA7-48CA-8F11-2B151231262F}" dt="2021-06-17T20:33:50.086" v="370" actId="165"/>
          <ac:cxnSpMkLst>
            <pc:docMk/>
            <pc:sldMk cId="3607512753" sldId="625"/>
            <ac:cxnSpMk id="31" creationId="{9212C2C9-97D6-4499-9836-58AE08B35E1A}"/>
          </ac:cxnSpMkLst>
        </pc:cxnChg>
        <pc:cxnChg chg="mod">
          <ac:chgData name="MANUEL ALBERTO GUEVARA  NAJARRO" userId="dc0839a7-ef25-445d-88fe-29223dfab4a5" providerId="ADAL" clId="{98FB8A92-BCA7-48CA-8F11-2B151231262F}" dt="2021-06-17T20:33:50.086" v="370" actId="165"/>
          <ac:cxnSpMkLst>
            <pc:docMk/>
            <pc:sldMk cId="3607512753" sldId="625"/>
            <ac:cxnSpMk id="32" creationId="{9C81D184-C640-498C-BC04-06769E6200E5}"/>
          </ac:cxnSpMkLst>
        </pc:cxnChg>
        <pc:cxnChg chg="mod">
          <ac:chgData name="MANUEL ALBERTO GUEVARA  NAJARRO" userId="dc0839a7-ef25-445d-88fe-29223dfab4a5" providerId="ADAL" clId="{98FB8A92-BCA7-48CA-8F11-2B151231262F}" dt="2021-06-17T20:33:50.086" v="370" actId="165"/>
          <ac:cxnSpMkLst>
            <pc:docMk/>
            <pc:sldMk cId="3607512753" sldId="625"/>
            <ac:cxnSpMk id="33" creationId="{C7A5EE7B-0854-4A74-A5D8-672D5167DD94}"/>
          </ac:cxnSpMkLst>
        </pc:cxnChg>
        <pc:cxnChg chg="mod">
          <ac:chgData name="MANUEL ALBERTO GUEVARA  NAJARRO" userId="dc0839a7-ef25-445d-88fe-29223dfab4a5" providerId="ADAL" clId="{98FB8A92-BCA7-48CA-8F11-2B151231262F}" dt="2021-06-17T20:33:50.086" v="370" actId="165"/>
          <ac:cxnSpMkLst>
            <pc:docMk/>
            <pc:sldMk cId="3607512753" sldId="625"/>
            <ac:cxnSpMk id="34" creationId="{817FE092-3A0A-472E-8B61-B59282808897}"/>
          </ac:cxnSpMkLst>
        </pc:cxnChg>
        <pc:cxnChg chg="mod">
          <ac:chgData name="MANUEL ALBERTO GUEVARA  NAJARRO" userId="dc0839a7-ef25-445d-88fe-29223dfab4a5" providerId="ADAL" clId="{98FB8A92-BCA7-48CA-8F11-2B151231262F}" dt="2021-06-17T20:33:50.086" v="370" actId="165"/>
          <ac:cxnSpMkLst>
            <pc:docMk/>
            <pc:sldMk cId="3607512753" sldId="625"/>
            <ac:cxnSpMk id="35" creationId="{EDAE3CE5-124D-4160-A505-7AA9C60C0C8F}"/>
          </ac:cxnSpMkLst>
        </pc:cxnChg>
        <pc:cxnChg chg="mod">
          <ac:chgData name="MANUEL ALBERTO GUEVARA  NAJARRO" userId="dc0839a7-ef25-445d-88fe-29223dfab4a5" providerId="ADAL" clId="{98FB8A92-BCA7-48CA-8F11-2B151231262F}" dt="2021-06-17T20:33:50.086" v="370" actId="165"/>
          <ac:cxnSpMkLst>
            <pc:docMk/>
            <pc:sldMk cId="3607512753" sldId="625"/>
            <ac:cxnSpMk id="36" creationId="{1E357A5B-334F-4326-BED1-46358F082694}"/>
          </ac:cxnSpMkLst>
        </pc:cxnChg>
        <pc:cxnChg chg="mod">
          <ac:chgData name="MANUEL ALBERTO GUEVARA  NAJARRO" userId="dc0839a7-ef25-445d-88fe-29223dfab4a5" providerId="ADAL" clId="{98FB8A92-BCA7-48CA-8F11-2B151231262F}" dt="2021-06-17T20:33:50.086" v="370" actId="165"/>
          <ac:cxnSpMkLst>
            <pc:docMk/>
            <pc:sldMk cId="3607512753" sldId="625"/>
            <ac:cxnSpMk id="37" creationId="{E3D34385-2BE3-4A3B-87CD-7B0CDF8A39AA}"/>
          </ac:cxnSpMkLst>
        </pc:cxnChg>
        <pc:cxnChg chg="mod">
          <ac:chgData name="MANUEL ALBERTO GUEVARA  NAJARRO" userId="dc0839a7-ef25-445d-88fe-29223dfab4a5" providerId="ADAL" clId="{98FB8A92-BCA7-48CA-8F11-2B151231262F}" dt="2021-06-17T20:33:50.086" v="370" actId="165"/>
          <ac:cxnSpMkLst>
            <pc:docMk/>
            <pc:sldMk cId="3607512753" sldId="625"/>
            <ac:cxnSpMk id="38" creationId="{2C8A69AA-E82C-4EBD-9B99-3D670B85943C}"/>
          </ac:cxnSpMkLst>
        </pc:cxnChg>
        <pc:cxnChg chg="mod">
          <ac:chgData name="MANUEL ALBERTO GUEVARA  NAJARRO" userId="dc0839a7-ef25-445d-88fe-29223dfab4a5" providerId="ADAL" clId="{98FB8A92-BCA7-48CA-8F11-2B151231262F}" dt="2021-06-17T20:33:50.086" v="370" actId="165"/>
          <ac:cxnSpMkLst>
            <pc:docMk/>
            <pc:sldMk cId="3607512753" sldId="625"/>
            <ac:cxnSpMk id="39" creationId="{96257121-2C73-4D82-9960-B70C9DAACC80}"/>
          </ac:cxnSpMkLst>
        </pc:cxnChg>
        <pc:cxnChg chg="mod">
          <ac:chgData name="MANUEL ALBERTO GUEVARA  NAJARRO" userId="dc0839a7-ef25-445d-88fe-29223dfab4a5" providerId="ADAL" clId="{98FB8A92-BCA7-48CA-8F11-2B151231262F}" dt="2021-06-17T20:33:50.086" v="370" actId="165"/>
          <ac:cxnSpMkLst>
            <pc:docMk/>
            <pc:sldMk cId="3607512753" sldId="625"/>
            <ac:cxnSpMk id="40" creationId="{969E78CE-7750-4A48-A33E-3E13A4AAB605}"/>
          </ac:cxnSpMkLst>
        </pc:cxnChg>
        <pc:cxnChg chg="mod">
          <ac:chgData name="MANUEL ALBERTO GUEVARA  NAJARRO" userId="dc0839a7-ef25-445d-88fe-29223dfab4a5" providerId="ADAL" clId="{98FB8A92-BCA7-48CA-8F11-2B151231262F}" dt="2021-06-17T20:33:50.086" v="370" actId="165"/>
          <ac:cxnSpMkLst>
            <pc:docMk/>
            <pc:sldMk cId="3607512753" sldId="625"/>
            <ac:cxnSpMk id="41" creationId="{6EFD0E4D-FC5E-40F4-AF2D-57A7F09F012E}"/>
          </ac:cxnSpMkLst>
        </pc:cxnChg>
        <pc:cxnChg chg="mod">
          <ac:chgData name="MANUEL ALBERTO GUEVARA  NAJARRO" userId="dc0839a7-ef25-445d-88fe-29223dfab4a5" providerId="ADAL" clId="{98FB8A92-BCA7-48CA-8F11-2B151231262F}" dt="2021-06-17T20:33:50.086" v="370" actId="165"/>
          <ac:cxnSpMkLst>
            <pc:docMk/>
            <pc:sldMk cId="3607512753" sldId="625"/>
            <ac:cxnSpMk id="42" creationId="{13FF14DD-D98E-49B3-A9BA-8A48E3AC0CED}"/>
          </ac:cxnSpMkLst>
        </pc:cxnChg>
        <pc:cxnChg chg="mod">
          <ac:chgData name="MANUEL ALBERTO GUEVARA  NAJARRO" userId="dc0839a7-ef25-445d-88fe-29223dfab4a5" providerId="ADAL" clId="{98FB8A92-BCA7-48CA-8F11-2B151231262F}" dt="2021-06-17T20:33:50.086" v="370" actId="165"/>
          <ac:cxnSpMkLst>
            <pc:docMk/>
            <pc:sldMk cId="3607512753" sldId="625"/>
            <ac:cxnSpMk id="43" creationId="{E769F480-F72A-4BBD-986D-168843B3E43B}"/>
          </ac:cxnSpMkLst>
        </pc:cxnChg>
      </pc:sldChg>
      <pc:sldChg chg="addSp delSp modSp add mod">
        <pc:chgData name="MANUEL ALBERTO GUEVARA  NAJARRO" userId="dc0839a7-ef25-445d-88fe-29223dfab4a5" providerId="ADAL" clId="{98FB8A92-BCA7-48CA-8F11-2B151231262F}" dt="2021-06-17T21:55:35.380" v="1346" actId="478"/>
        <pc:sldMkLst>
          <pc:docMk/>
          <pc:sldMk cId="2874552648" sldId="626"/>
        </pc:sldMkLst>
        <pc:spChg chg="mod">
          <ac:chgData name="MANUEL ALBERTO GUEVARA  NAJARRO" userId="dc0839a7-ef25-445d-88fe-29223dfab4a5" providerId="ADAL" clId="{98FB8A92-BCA7-48CA-8F11-2B151231262F}" dt="2021-06-17T20:14:32.648" v="221" actId="14100"/>
          <ac:spMkLst>
            <pc:docMk/>
            <pc:sldMk cId="2874552648" sldId="626"/>
            <ac:spMk id="2" creationId="{CDAE26F3-17B7-3A45-84B2-3574E3E55628}"/>
          </ac:spMkLst>
        </pc:spChg>
        <pc:spChg chg="mod">
          <ac:chgData name="MANUEL ALBERTO GUEVARA  NAJARRO" userId="dc0839a7-ef25-445d-88fe-29223dfab4a5" providerId="ADAL" clId="{98FB8A92-BCA7-48CA-8F11-2B151231262F}" dt="2021-06-17T20:03:27.161" v="198" actId="20577"/>
          <ac:spMkLst>
            <pc:docMk/>
            <pc:sldMk cId="2874552648" sldId="626"/>
            <ac:spMk id="3" creationId="{4AB43E85-BCAE-3E49-9568-7449B516A171}"/>
          </ac:spMkLst>
        </pc:spChg>
        <pc:spChg chg="add mod">
          <ac:chgData name="MANUEL ALBERTO GUEVARA  NAJARRO" userId="dc0839a7-ef25-445d-88fe-29223dfab4a5" providerId="ADAL" clId="{98FB8A92-BCA7-48CA-8F11-2B151231262F}" dt="2021-06-17T20:15:53.007" v="317" actId="1036"/>
          <ac:spMkLst>
            <pc:docMk/>
            <pc:sldMk cId="2874552648" sldId="626"/>
            <ac:spMk id="5" creationId="{07CF08E0-057C-4680-A906-0754EA432F0A}"/>
          </ac:spMkLst>
        </pc:spChg>
        <pc:spChg chg="del mod">
          <ac:chgData name="MANUEL ALBERTO GUEVARA  NAJARRO" userId="dc0839a7-ef25-445d-88fe-29223dfab4a5" providerId="ADAL" clId="{98FB8A92-BCA7-48CA-8F11-2B151231262F}" dt="2021-06-17T21:55:35.380" v="1346" actId="478"/>
          <ac:spMkLst>
            <pc:docMk/>
            <pc:sldMk cId="2874552648" sldId="626"/>
            <ac:spMk id="9" creationId="{87CAB20C-288E-47F4-997B-9380D09062E8}"/>
          </ac:spMkLst>
        </pc:spChg>
        <pc:spChg chg="add del">
          <ac:chgData name="MANUEL ALBERTO GUEVARA  NAJARRO" userId="dc0839a7-ef25-445d-88fe-29223dfab4a5" providerId="ADAL" clId="{98FB8A92-BCA7-48CA-8F11-2B151231262F}" dt="2021-06-17T20:18:28.155" v="331" actId="22"/>
          <ac:spMkLst>
            <pc:docMk/>
            <pc:sldMk cId="2874552648" sldId="626"/>
            <ac:spMk id="10" creationId="{F9BD54CD-DBD5-4634-A2D9-F81F8C1B67D5}"/>
          </ac:spMkLst>
        </pc:spChg>
        <pc:picChg chg="mod modCrop">
          <ac:chgData name="MANUEL ALBERTO GUEVARA  NAJARRO" userId="dc0839a7-ef25-445d-88fe-29223dfab4a5" providerId="ADAL" clId="{98FB8A92-BCA7-48CA-8F11-2B151231262F}" dt="2021-06-17T20:16:01.481" v="323" actId="1035"/>
          <ac:picMkLst>
            <pc:docMk/>
            <pc:sldMk cId="2874552648" sldId="626"/>
            <ac:picMk id="7" creationId="{90C7522F-18D3-4290-94BE-4B7D2B364283}"/>
          </ac:picMkLst>
        </pc:picChg>
      </pc:sldChg>
      <pc:sldChg chg="add del">
        <pc:chgData name="MANUEL ALBERTO GUEVARA  NAJARRO" userId="dc0839a7-ef25-445d-88fe-29223dfab4a5" providerId="ADAL" clId="{98FB8A92-BCA7-48CA-8F11-2B151231262F}" dt="2021-06-17T21:32:53.870" v="792" actId="47"/>
        <pc:sldMkLst>
          <pc:docMk/>
          <pc:sldMk cId="1149133547" sldId="627"/>
        </pc:sldMkLst>
      </pc:sldChg>
      <pc:sldChg chg="addSp delSp modSp add del mod">
        <pc:chgData name="MANUEL ALBERTO GUEVARA  NAJARRO" userId="dc0839a7-ef25-445d-88fe-29223dfab4a5" providerId="ADAL" clId="{98FB8A92-BCA7-48CA-8F11-2B151231262F}" dt="2021-06-17T21:21:05.539" v="714" actId="47"/>
        <pc:sldMkLst>
          <pc:docMk/>
          <pc:sldMk cId="919649173" sldId="628"/>
        </pc:sldMkLst>
        <pc:spChg chg="del">
          <ac:chgData name="MANUEL ALBERTO GUEVARA  NAJARRO" userId="dc0839a7-ef25-445d-88fe-29223dfab4a5" providerId="ADAL" clId="{98FB8A92-BCA7-48CA-8F11-2B151231262F}" dt="2021-06-17T20:38:24.234" v="385" actId="478"/>
          <ac:spMkLst>
            <pc:docMk/>
            <pc:sldMk cId="919649173" sldId="628"/>
            <ac:spMk id="10" creationId="{A17995BC-2255-418D-A576-3046B7EE29B8}"/>
          </ac:spMkLst>
        </pc:spChg>
        <pc:spChg chg="del">
          <ac:chgData name="MANUEL ALBERTO GUEVARA  NAJARRO" userId="dc0839a7-ef25-445d-88fe-29223dfab4a5" providerId="ADAL" clId="{98FB8A92-BCA7-48CA-8F11-2B151231262F}" dt="2021-06-17T20:38:24.234" v="385" actId="478"/>
          <ac:spMkLst>
            <pc:docMk/>
            <pc:sldMk cId="919649173" sldId="628"/>
            <ac:spMk id="44" creationId="{D7C7A21B-B047-4F4A-A45C-520670EB04F7}"/>
          </ac:spMkLst>
        </pc:spChg>
        <pc:spChg chg="del">
          <ac:chgData name="MANUEL ALBERTO GUEVARA  NAJARRO" userId="dc0839a7-ef25-445d-88fe-29223dfab4a5" providerId="ADAL" clId="{98FB8A92-BCA7-48CA-8F11-2B151231262F}" dt="2021-06-17T20:38:24.234" v="385" actId="478"/>
          <ac:spMkLst>
            <pc:docMk/>
            <pc:sldMk cId="919649173" sldId="628"/>
            <ac:spMk id="45" creationId="{2CA0B8F8-4381-42AB-BA12-9204EB8C31DF}"/>
          </ac:spMkLst>
        </pc:spChg>
        <pc:spChg chg="del">
          <ac:chgData name="MANUEL ALBERTO GUEVARA  NAJARRO" userId="dc0839a7-ef25-445d-88fe-29223dfab4a5" providerId="ADAL" clId="{98FB8A92-BCA7-48CA-8F11-2B151231262F}" dt="2021-06-17T20:38:24.234" v="385" actId="478"/>
          <ac:spMkLst>
            <pc:docMk/>
            <pc:sldMk cId="919649173" sldId="628"/>
            <ac:spMk id="46" creationId="{C174F4DC-27EB-44E7-A8F4-4B7D4CE97113}"/>
          </ac:spMkLst>
        </pc:spChg>
        <pc:spChg chg="del">
          <ac:chgData name="MANUEL ALBERTO GUEVARA  NAJARRO" userId="dc0839a7-ef25-445d-88fe-29223dfab4a5" providerId="ADAL" clId="{98FB8A92-BCA7-48CA-8F11-2B151231262F}" dt="2021-06-17T20:38:24.234" v="385" actId="478"/>
          <ac:spMkLst>
            <pc:docMk/>
            <pc:sldMk cId="919649173" sldId="628"/>
            <ac:spMk id="47" creationId="{03264B68-6E60-457D-ABFD-3CABEB978B17}"/>
          </ac:spMkLst>
        </pc:spChg>
        <pc:spChg chg="del">
          <ac:chgData name="MANUEL ALBERTO GUEVARA  NAJARRO" userId="dc0839a7-ef25-445d-88fe-29223dfab4a5" providerId="ADAL" clId="{98FB8A92-BCA7-48CA-8F11-2B151231262F}" dt="2021-06-17T20:38:24.234" v="385" actId="478"/>
          <ac:spMkLst>
            <pc:docMk/>
            <pc:sldMk cId="919649173" sldId="628"/>
            <ac:spMk id="48" creationId="{EABDB000-D8B6-4A58-82EC-826897E93145}"/>
          </ac:spMkLst>
        </pc:spChg>
        <pc:spChg chg="del">
          <ac:chgData name="MANUEL ALBERTO GUEVARA  NAJARRO" userId="dc0839a7-ef25-445d-88fe-29223dfab4a5" providerId="ADAL" clId="{98FB8A92-BCA7-48CA-8F11-2B151231262F}" dt="2021-06-17T20:38:24.234" v="385" actId="478"/>
          <ac:spMkLst>
            <pc:docMk/>
            <pc:sldMk cId="919649173" sldId="628"/>
            <ac:spMk id="49" creationId="{60EFF3BC-FA50-4703-B8B0-A6344D2D8B0D}"/>
          </ac:spMkLst>
        </pc:spChg>
        <pc:spChg chg="del">
          <ac:chgData name="MANUEL ALBERTO GUEVARA  NAJARRO" userId="dc0839a7-ef25-445d-88fe-29223dfab4a5" providerId="ADAL" clId="{98FB8A92-BCA7-48CA-8F11-2B151231262F}" dt="2021-06-17T20:38:24.234" v="385" actId="478"/>
          <ac:spMkLst>
            <pc:docMk/>
            <pc:sldMk cId="919649173" sldId="628"/>
            <ac:spMk id="50" creationId="{133E363F-0772-446B-914E-A40203D3CEE3}"/>
          </ac:spMkLst>
        </pc:spChg>
        <pc:spChg chg="del">
          <ac:chgData name="MANUEL ALBERTO GUEVARA  NAJARRO" userId="dc0839a7-ef25-445d-88fe-29223dfab4a5" providerId="ADAL" clId="{98FB8A92-BCA7-48CA-8F11-2B151231262F}" dt="2021-06-17T20:38:24.234" v="385" actId="478"/>
          <ac:spMkLst>
            <pc:docMk/>
            <pc:sldMk cId="919649173" sldId="628"/>
            <ac:spMk id="51" creationId="{1811F2DF-85C5-45B4-B7C5-E61D663F4F91}"/>
          </ac:spMkLst>
        </pc:spChg>
        <pc:spChg chg="add del mod">
          <ac:chgData name="MANUEL ALBERTO GUEVARA  NAJARRO" userId="dc0839a7-ef25-445d-88fe-29223dfab4a5" providerId="ADAL" clId="{98FB8A92-BCA7-48CA-8F11-2B151231262F}" dt="2021-06-17T20:42:17.417" v="389"/>
          <ac:spMkLst>
            <pc:docMk/>
            <pc:sldMk cId="919649173" sldId="628"/>
            <ac:spMk id="52" creationId="{875CE6A0-2306-4DB4-9C92-57BC6E98D3DC}"/>
          </ac:spMkLst>
        </pc:spChg>
        <pc:spChg chg="add del mod">
          <ac:chgData name="MANUEL ALBERTO GUEVARA  NAJARRO" userId="dc0839a7-ef25-445d-88fe-29223dfab4a5" providerId="ADAL" clId="{98FB8A92-BCA7-48CA-8F11-2B151231262F}" dt="2021-06-17T20:42:17.417" v="389"/>
          <ac:spMkLst>
            <pc:docMk/>
            <pc:sldMk cId="919649173" sldId="628"/>
            <ac:spMk id="53" creationId="{E88B9CB1-1CD1-4407-9734-A3AC4BFACB90}"/>
          </ac:spMkLst>
        </pc:spChg>
        <pc:spChg chg="add del mod">
          <ac:chgData name="MANUEL ALBERTO GUEVARA  NAJARRO" userId="dc0839a7-ef25-445d-88fe-29223dfab4a5" providerId="ADAL" clId="{98FB8A92-BCA7-48CA-8F11-2B151231262F}" dt="2021-06-17T20:42:17.417" v="389"/>
          <ac:spMkLst>
            <pc:docMk/>
            <pc:sldMk cId="919649173" sldId="628"/>
            <ac:spMk id="54" creationId="{773013DE-E03C-48AD-A858-060600C47FD6}"/>
          </ac:spMkLst>
        </pc:spChg>
        <pc:spChg chg="add del mod">
          <ac:chgData name="MANUEL ALBERTO GUEVARA  NAJARRO" userId="dc0839a7-ef25-445d-88fe-29223dfab4a5" providerId="ADAL" clId="{98FB8A92-BCA7-48CA-8F11-2B151231262F}" dt="2021-06-17T20:42:17.417" v="389"/>
          <ac:spMkLst>
            <pc:docMk/>
            <pc:sldMk cId="919649173" sldId="628"/>
            <ac:spMk id="55" creationId="{732ABBB0-7D22-45D8-A578-F5F55E83C0A8}"/>
          </ac:spMkLst>
        </pc:spChg>
        <pc:spChg chg="add del mod">
          <ac:chgData name="MANUEL ALBERTO GUEVARA  NAJARRO" userId="dc0839a7-ef25-445d-88fe-29223dfab4a5" providerId="ADAL" clId="{98FB8A92-BCA7-48CA-8F11-2B151231262F}" dt="2021-06-17T20:42:17.417" v="389"/>
          <ac:spMkLst>
            <pc:docMk/>
            <pc:sldMk cId="919649173" sldId="628"/>
            <ac:spMk id="56" creationId="{A140825E-1FA4-4EA2-8F82-1DF6F0CC2C23}"/>
          </ac:spMkLst>
        </pc:spChg>
        <pc:spChg chg="add del mod">
          <ac:chgData name="MANUEL ALBERTO GUEVARA  NAJARRO" userId="dc0839a7-ef25-445d-88fe-29223dfab4a5" providerId="ADAL" clId="{98FB8A92-BCA7-48CA-8F11-2B151231262F}" dt="2021-06-17T20:42:17.417" v="389"/>
          <ac:spMkLst>
            <pc:docMk/>
            <pc:sldMk cId="919649173" sldId="628"/>
            <ac:spMk id="57" creationId="{31032977-C6C0-4570-9193-7F880AC62BF2}"/>
          </ac:spMkLst>
        </pc:spChg>
        <pc:spChg chg="mod">
          <ac:chgData name="MANUEL ALBERTO GUEVARA  NAJARRO" userId="dc0839a7-ef25-445d-88fe-29223dfab4a5" providerId="ADAL" clId="{98FB8A92-BCA7-48CA-8F11-2B151231262F}" dt="2021-06-17T20:42:15.376" v="388"/>
          <ac:spMkLst>
            <pc:docMk/>
            <pc:sldMk cId="919649173" sldId="628"/>
            <ac:spMk id="59" creationId="{279F5E95-2278-454F-8644-DCEEC970E3BC}"/>
          </ac:spMkLst>
        </pc:spChg>
        <pc:spChg chg="mod">
          <ac:chgData name="MANUEL ALBERTO GUEVARA  NAJARRO" userId="dc0839a7-ef25-445d-88fe-29223dfab4a5" providerId="ADAL" clId="{98FB8A92-BCA7-48CA-8F11-2B151231262F}" dt="2021-06-17T20:42:15.376" v="388"/>
          <ac:spMkLst>
            <pc:docMk/>
            <pc:sldMk cId="919649173" sldId="628"/>
            <ac:spMk id="60" creationId="{AEDFC964-23E2-480D-B171-377E1814E058}"/>
          </ac:spMkLst>
        </pc:spChg>
        <pc:spChg chg="mod">
          <ac:chgData name="MANUEL ALBERTO GUEVARA  NAJARRO" userId="dc0839a7-ef25-445d-88fe-29223dfab4a5" providerId="ADAL" clId="{98FB8A92-BCA7-48CA-8F11-2B151231262F}" dt="2021-06-17T20:42:15.376" v="388"/>
          <ac:spMkLst>
            <pc:docMk/>
            <pc:sldMk cId="919649173" sldId="628"/>
            <ac:spMk id="62" creationId="{5795A7A2-79C3-4255-B68C-1C6CE1981482}"/>
          </ac:spMkLst>
        </pc:spChg>
        <pc:spChg chg="mod">
          <ac:chgData name="MANUEL ALBERTO GUEVARA  NAJARRO" userId="dc0839a7-ef25-445d-88fe-29223dfab4a5" providerId="ADAL" clId="{98FB8A92-BCA7-48CA-8F11-2B151231262F}" dt="2021-06-17T20:42:15.376" v="388"/>
          <ac:spMkLst>
            <pc:docMk/>
            <pc:sldMk cId="919649173" sldId="628"/>
            <ac:spMk id="63" creationId="{95BA3D35-C84B-4B7D-8B05-9225D1107965}"/>
          </ac:spMkLst>
        </pc:spChg>
        <pc:spChg chg="mod">
          <ac:chgData name="MANUEL ALBERTO GUEVARA  NAJARRO" userId="dc0839a7-ef25-445d-88fe-29223dfab4a5" providerId="ADAL" clId="{98FB8A92-BCA7-48CA-8F11-2B151231262F}" dt="2021-06-17T20:42:15.376" v="388"/>
          <ac:spMkLst>
            <pc:docMk/>
            <pc:sldMk cId="919649173" sldId="628"/>
            <ac:spMk id="65" creationId="{6C95314F-5A26-41BC-950F-AC6E3B1551A8}"/>
          </ac:spMkLst>
        </pc:spChg>
        <pc:spChg chg="mod">
          <ac:chgData name="MANUEL ALBERTO GUEVARA  NAJARRO" userId="dc0839a7-ef25-445d-88fe-29223dfab4a5" providerId="ADAL" clId="{98FB8A92-BCA7-48CA-8F11-2B151231262F}" dt="2021-06-17T20:42:15.376" v="388"/>
          <ac:spMkLst>
            <pc:docMk/>
            <pc:sldMk cId="919649173" sldId="628"/>
            <ac:spMk id="66" creationId="{04012DC3-DF43-4775-81E5-493A945450DD}"/>
          </ac:spMkLst>
        </pc:spChg>
        <pc:spChg chg="mod">
          <ac:chgData name="MANUEL ALBERTO GUEVARA  NAJARRO" userId="dc0839a7-ef25-445d-88fe-29223dfab4a5" providerId="ADAL" clId="{98FB8A92-BCA7-48CA-8F11-2B151231262F}" dt="2021-06-17T20:42:15.376" v="388"/>
          <ac:spMkLst>
            <pc:docMk/>
            <pc:sldMk cId="919649173" sldId="628"/>
            <ac:spMk id="68" creationId="{1577FA11-FDCC-441D-9D21-CBE69DFBBA52}"/>
          </ac:spMkLst>
        </pc:spChg>
        <pc:spChg chg="mod">
          <ac:chgData name="MANUEL ALBERTO GUEVARA  NAJARRO" userId="dc0839a7-ef25-445d-88fe-29223dfab4a5" providerId="ADAL" clId="{98FB8A92-BCA7-48CA-8F11-2B151231262F}" dt="2021-06-17T20:42:15.376" v="388"/>
          <ac:spMkLst>
            <pc:docMk/>
            <pc:sldMk cId="919649173" sldId="628"/>
            <ac:spMk id="69" creationId="{6A686D76-90D0-4273-8E8F-68BB9CCEBB23}"/>
          </ac:spMkLst>
        </pc:spChg>
        <pc:spChg chg="mod">
          <ac:chgData name="MANUEL ALBERTO GUEVARA  NAJARRO" userId="dc0839a7-ef25-445d-88fe-29223dfab4a5" providerId="ADAL" clId="{98FB8A92-BCA7-48CA-8F11-2B151231262F}" dt="2021-06-17T20:42:15.376" v="388"/>
          <ac:spMkLst>
            <pc:docMk/>
            <pc:sldMk cId="919649173" sldId="628"/>
            <ac:spMk id="71" creationId="{E75EF82E-AA43-4C56-BD94-658CF1A86A40}"/>
          </ac:spMkLst>
        </pc:spChg>
        <pc:spChg chg="mod">
          <ac:chgData name="MANUEL ALBERTO GUEVARA  NAJARRO" userId="dc0839a7-ef25-445d-88fe-29223dfab4a5" providerId="ADAL" clId="{98FB8A92-BCA7-48CA-8F11-2B151231262F}" dt="2021-06-17T20:42:15.376" v="388"/>
          <ac:spMkLst>
            <pc:docMk/>
            <pc:sldMk cId="919649173" sldId="628"/>
            <ac:spMk id="72" creationId="{5B7DE895-04C7-4149-B079-86F184E298AB}"/>
          </ac:spMkLst>
        </pc:spChg>
        <pc:spChg chg="mod">
          <ac:chgData name="MANUEL ALBERTO GUEVARA  NAJARRO" userId="dc0839a7-ef25-445d-88fe-29223dfab4a5" providerId="ADAL" clId="{98FB8A92-BCA7-48CA-8F11-2B151231262F}" dt="2021-06-17T20:42:15.376" v="388"/>
          <ac:spMkLst>
            <pc:docMk/>
            <pc:sldMk cId="919649173" sldId="628"/>
            <ac:spMk id="74" creationId="{21E442F3-258D-4E74-9246-D009517A7352}"/>
          </ac:spMkLst>
        </pc:spChg>
        <pc:spChg chg="mod">
          <ac:chgData name="MANUEL ALBERTO GUEVARA  NAJARRO" userId="dc0839a7-ef25-445d-88fe-29223dfab4a5" providerId="ADAL" clId="{98FB8A92-BCA7-48CA-8F11-2B151231262F}" dt="2021-06-17T20:42:15.376" v="388"/>
          <ac:spMkLst>
            <pc:docMk/>
            <pc:sldMk cId="919649173" sldId="628"/>
            <ac:spMk id="75" creationId="{C4A6474B-099A-4AAD-8004-99B6BD27172B}"/>
          </ac:spMkLst>
        </pc:spChg>
        <pc:spChg chg="add del mod">
          <ac:chgData name="MANUEL ALBERTO GUEVARA  NAJARRO" userId="dc0839a7-ef25-445d-88fe-29223dfab4a5" providerId="ADAL" clId="{98FB8A92-BCA7-48CA-8F11-2B151231262F}" dt="2021-06-17T20:42:29.116" v="393"/>
          <ac:spMkLst>
            <pc:docMk/>
            <pc:sldMk cId="919649173" sldId="628"/>
            <ac:spMk id="76" creationId="{3AFCA0EE-E101-4230-9075-AE68500FBEBB}"/>
          </ac:spMkLst>
        </pc:spChg>
        <pc:spChg chg="add del mod">
          <ac:chgData name="MANUEL ALBERTO GUEVARA  NAJARRO" userId="dc0839a7-ef25-445d-88fe-29223dfab4a5" providerId="ADAL" clId="{98FB8A92-BCA7-48CA-8F11-2B151231262F}" dt="2021-06-17T20:42:29.116" v="393"/>
          <ac:spMkLst>
            <pc:docMk/>
            <pc:sldMk cId="919649173" sldId="628"/>
            <ac:spMk id="77" creationId="{F8C53359-0AF9-447E-A02F-BF45379CF0BE}"/>
          </ac:spMkLst>
        </pc:spChg>
        <pc:spChg chg="add del mod">
          <ac:chgData name="MANUEL ALBERTO GUEVARA  NAJARRO" userId="dc0839a7-ef25-445d-88fe-29223dfab4a5" providerId="ADAL" clId="{98FB8A92-BCA7-48CA-8F11-2B151231262F}" dt="2021-06-17T20:42:29.116" v="393"/>
          <ac:spMkLst>
            <pc:docMk/>
            <pc:sldMk cId="919649173" sldId="628"/>
            <ac:spMk id="78" creationId="{472C54B3-D510-4E1B-AB29-E1D112E08DB9}"/>
          </ac:spMkLst>
        </pc:spChg>
        <pc:spChg chg="add del mod">
          <ac:chgData name="MANUEL ALBERTO GUEVARA  NAJARRO" userId="dc0839a7-ef25-445d-88fe-29223dfab4a5" providerId="ADAL" clId="{98FB8A92-BCA7-48CA-8F11-2B151231262F}" dt="2021-06-17T20:42:29.116" v="393"/>
          <ac:spMkLst>
            <pc:docMk/>
            <pc:sldMk cId="919649173" sldId="628"/>
            <ac:spMk id="79" creationId="{2E062D18-3682-4F25-AD35-57F25EC0D4E7}"/>
          </ac:spMkLst>
        </pc:spChg>
        <pc:spChg chg="add del mod">
          <ac:chgData name="MANUEL ALBERTO GUEVARA  NAJARRO" userId="dc0839a7-ef25-445d-88fe-29223dfab4a5" providerId="ADAL" clId="{98FB8A92-BCA7-48CA-8F11-2B151231262F}" dt="2021-06-17T20:42:29.116" v="393"/>
          <ac:spMkLst>
            <pc:docMk/>
            <pc:sldMk cId="919649173" sldId="628"/>
            <ac:spMk id="80" creationId="{A3DBC556-0E0D-4721-AD86-A2DF67381774}"/>
          </ac:spMkLst>
        </pc:spChg>
        <pc:spChg chg="add del mod">
          <ac:chgData name="MANUEL ALBERTO GUEVARA  NAJARRO" userId="dc0839a7-ef25-445d-88fe-29223dfab4a5" providerId="ADAL" clId="{98FB8A92-BCA7-48CA-8F11-2B151231262F}" dt="2021-06-17T20:42:29.116" v="393"/>
          <ac:spMkLst>
            <pc:docMk/>
            <pc:sldMk cId="919649173" sldId="628"/>
            <ac:spMk id="81" creationId="{C61949CC-880F-42B1-966A-5950E100C0C5}"/>
          </ac:spMkLst>
        </pc:spChg>
        <pc:spChg chg="mod">
          <ac:chgData name="MANUEL ALBERTO GUEVARA  NAJARRO" userId="dc0839a7-ef25-445d-88fe-29223dfab4a5" providerId="ADAL" clId="{98FB8A92-BCA7-48CA-8F11-2B151231262F}" dt="2021-06-17T20:42:18.456" v="390"/>
          <ac:spMkLst>
            <pc:docMk/>
            <pc:sldMk cId="919649173" sldId="628"/>
            <ac:spMk id="83" creationId="{6892FFCA-AF3C-40D8-9C24-3733E1DDAB13}"/>
          </ac:spMkLst>
        </pc:spChg>
        <pc:spChg chg="mod">
          <ac:chgData name="MANUEL ALBERTO GUEVARA  NAJARRO" userId="dc0839a7-ef25-445d-88fe-29223dfab4a5" providerId="ADAL" clId="{98FB8A92-BCA7-48CA-8F11-2B151231262F}" dt="2021-06-17T20:42:18.456" v="390"/>
          <ac:spMkLst>
            <pc:docMk/>
            <pc:sldMk cId="919649173" sldId="628"/>
            <ac:spMk id="84" creationId="{FAEFB07C-AE40-40FF-B010-9204EB333FF4}"/>
          </ac:spMkLst>
        </pc:spChg>
        <pc:spChg chg="mod">
          <ac:chgData name="MANUEL ALBERTO GUEVARA  NAJARRO" userId="dc0839a7-ef25-445d-88fe-29223dfab4a5" providerId="ADAL" clId="{98FB8A92-BCA7-48CA-8F11-2B151231262F}" dt="2021-06-17T20:42:18.456" v="390"/>
          <ac:spMkLst>
            <pc:docMk/>
            <pc:sldMk cId="919649173" sldId="628"/>
            <ac:spMk id="86" creationId="{55F5B025-837F-4E20-AAAB-FB042FA18B14}"/>
          </ac:spMkLst>
        </pc:spChg>
        <pc:spChg chg="mod">
          <ac:chgData name="MANUEL ALBERTO GUEVARA  NAJARRO" userId="dc0839a7-ef25-445d-88fe-29223dfab4a5" providerId="ADAL" clId="{98FB8A92-BCA7-48CA-8F11-2B151231262F}" dt="2021-06-17T20:42:18.456" v="390"/>
          <ac:spMkLst>
            <pc:docMk/>
            <pc:sldMk cId="919649173" sldId="628"/>
            <ac:spMk id="87" creationId="{8FA4E657-25DC-4290-A8A7-88803D19B166}"/>
          </ac:spMkLst>
        </pc:spChg>
        <pc:spChg chg="mod">
          <ac:chgData name="MANUEL ALBERTO GUEVARA  NAJARRO" userId="dc0839a7-ef25-445d-88fe-29223dfab4a5" providerId="ADAL" clId="{98FB8A92-BCA7-48CA-8F11-2B151231262F}" dt="2021-06-17T20:42:18.456" v="390"/>
          <ac:spMkLst>
            <pc:docMk/>
            <pc:sldMk cId="919649173" sldId="628"/>
            <ac:spMk id="89" creationId="{EA2C6A65-E953-4256-A6B8-E2BCF291242E}"/>
          </ac:spMkLst>
        </pc:spChg>
        <pc:spChg chg="mod">
          <ac:chgData name="MANUEL ALBERTO GUEVARA  NAJARRO" userId="dc0839a7-ef25-445d-88fe-29223dfab4a5" providerId="ADAL" clId="{98FB8A92-BCA7-48CA-8F11-2B151231262F}" dt="2021-06-17T20:42:18.456" v="390"/>
          <ac:spMkLst>
            <pc:docMk/>
            <pc:sldMk cId="919649173" sldId="628"/>
            <ac:spMk id="90" creationId="{4713A628-E2E8-48F3-9E61-C57779E2FAA5}"/>
          </ac:spMkLst>
        </pc:spChg>
        <pc:spChg chg="mod">
          <ac:chgData name="MANUEL ALBERTO GUEVARA  NAJARRO" userId="dc0839a7-ef25-445d-88fe-29223dfab4a5" providerId="ADAL" clId="{98FB8A92-BCA7-48CA-8F11-2B151231262F}" dt="2021-06-17T20:42:18.456" v="390"/>
          <ac:spMkLst>
            <pc:docMk/>
            <pc:sldMk cId="919649173" sldId="628"/>
            <ac:spMk id="92" creationId="{F7BA2125-CEA5-4EA7-B520-A6F9D24B375B}"/>
          </ac:spMkLst>
        </pc:spChg>
        <pc:spChg chg="mod">
          <ac:chgData name="MANUEL ALBERTO GUEVARA  NAJARRO" userId="dc0839a7-ef25-445d-88fe-29223dfab4a5" providerId="ADAL" clId="{98FB8A92-BCA7-48CA-8F11-2B151231262F}" dt="2021-06-17T20:42:18.456" v="390"/>
          <ac:spMkLst>
            <pc:docMk/>
            <pc:sldMk cId="919649173" sldId="628"/>
            <ac:spMk id="93" creationId="{5540C74B-995F-4425-AD55-FDF96DC01883}"/>
          </ac:spMkLst>
        </pc:spChg>
        <pc:spChg chg="mod">
          <ac:chgData name="MANUEL ALBERTO GUEVARA  NAJARRO" userId="dc0839a7-ef25-445d-88fe-29223dfab4a5" providerId="ADAL" clId="{98FB8A92-BCA7-48CA-8F11-2B151231262F}" dt="2021-06-17T20:42:18.456" v="390"/>
          <ac:spMkLst>
            <pc:docMk/>
            <pc:sldMk cId="919649173" sldId="628"/>
            <ac:spMk id="95" creationId="{DB789874-FE27-49C8-BF70-28B77CBB35BC}"/>
          </ac:spMkLst>
        </pc:spChg>
        <pc:spChg chg="mod">
          <ac:chgData name="MANUEL ALBERTO GUEVARA  NAJARRO" userId="dc0839a7-ef25-445d-88fe-29223dfab4a5" providerId="ADAL" clId="{98FB8A92-BCA7-48CA-8F11-2B151231262F}" dt="2021-06-17T20:42:18.456" v="390"/>
          <ac:spMkLst>
            <pc:docMk/>
            <pc:sldMk cId="919649173" sldId="628"/>
            <ac:spMk id="96" creationId="{22444700-F736-4B8E-A91A-CFC704BF1C6D}"/>
          </ac:spMkLst>
        </pc:spChg>
        <pc:spChg chg="mod">
          <ac:chgData name="MANUEL ALBERTO GUEVARA  NAJARRO" userId="dc0839a7-ef25-445d-88fe-29223dfab4a5" providerId="ADAL" clId="{98FB8A92-BCA7-48CA-8F11-2B151231262F}" dt="2021-06-17T20:42:18.456" v="390"/>
          <ac:spMkLst>
            <pc:docMk/>
            <pc:sldMk cId="919649173" sldId="628"/>
            <ac:spMk id="98" creationId="{0638949D-1782-46AE-8F68-EDC12190E185}"/>
          </ac:spMkLst>
        </pc:spChg>
        <pc:spChg chg="mod">
          <ac:chgData name="MANUEL ALBERTO GUEVARA  NAJARRO" userId="dc0839a7-ef25-445d-88fe-29223dfab4a5" providerId="ADAL" clId="{98FB8A92-BCA7-48CA-8F11-2B151231262F}" dt="2021-06-17T20:42:18.456" v="390"/>
          <ac:spMkLst>
            <pc:docMk/>
            <pc:sldMk cId="919649173" sldId="628"/>
            <ac:spMk id="99" creationId="{1B37FDA5-DDBE-4FE6-A294-ABE75A33B59A}"/>
          </ac:spMkLst>
        </pc:spChg>
        <pc:spChg chg="add mod">
          <ac:chgData name="MANUEL ALBERTO GUEVARA  NAJARRO" userId="dc0839a7-ef25-445d-88fe-29223dfab4a5" providerId="ADAL" clId="{98FB8A92-BCA7-48CA-8F11-2B151231262F}" dt="2021-06-17T20:43:49.838" v="401" actId="207"/>
          <ac:spMkLst>
            <pc:docMk/>
            <pc:sldMk cId="919649173" sldId="628"/>
            <ac:spMk id="100" creationId="{EE23E786-288D-4063-B6DE-FCF8963901D3}"/>
          </ac:spMkLst>
        </pc:spChg>
        <pc:spChg chg="add mod">
          <ac:chgData name="MANUEL ALBERTO GUEVARA  NAJARRO" userId="dc0839a7-ef25-445d-88fe-29223dfab4a5" providerId="ADAL" clId="{98FB8A92-BCA7-48CA-8F11-2B151231262F}" dt="2021-06-17T20:43:53.422" v="402" actId="207"/>
          <ac:spMkLst>
            <pc:docMk/>
            <pc:sldMk cId="919649173" sldId="628"/>
            <ac:spMk id="101" creationId="{DF1BC56D-A00D-4502-A921-4E8292DB5EFD}"/>
          </ac:spMkLst>
        </pc:spChg>
        <pc:spChg chg="add mod">
          <ac:chgData name="MANUEL ALBERTO GUEVARA  NAJARRO" userId="dc0839a7-ef25-445d-88fe-29223dfab4a5" providerId="ADAL" clId="{98FB8A92-BCA7-48CA-8F11-2B151231262F}" dt="2021-06-17T20:43:56.655" v="403" actId="207"/>
          <ac:spMkLst>
            <pc:docMk/>
            <pc:sldMk cId="919649173" sldId="628"/>
            <ac:spMk id="102" creationId="{F11A435F-8820-4187-865B-1764DFC30EC6}"/>
          </ac:spMkLst>
        </pc:spChg>
        <pc:spChg chg="add mod">
          <ac:chgData name="MANUEL ALBERTO GUEVARA  NAJARRO" userId="dc0839a7-ef25-445d-88fe-29223dfab4a5" providerId="ADAL" clId="{98FB8A92-BCA7-48CA-8F11-2B151231262F}" dt="2021-06-17T20:43:59.708" v="404" actId="207"/>
          <ac:spMkLst>
            <pc:docMk/>
            <pc:sldMk cId="919649173" sldId="628"/>
            <ac:spMk id="103" creationId="{12B498B4-C029-4CD9-AE68-3ADB1F6DC8E3}"/>
          </ac:spMkLst>
        </pc:spChg>
        <pc:spChg chg="add mod">
          <ac:chgData name="MANUEL ALBERTO GUEVARA  NAJARRO" userId="dc0839a7-ef25-445d-88fe-29223dfab4a5" providerId="ADAL" clId="{98FB8A92-BCA7-48CA-8F11-2B151231262F}" dt="2021-06-17T20:44:04.872" v="405" actId="207"/>
          <ac:spMkLst>
            <pc:docMk/>
            <pc:sldMk cId="919649173" sldId="628"/>
            <ac:spMk id="104" creationId="{762A8EF4-5D61-427D-869A-D968D0D1147B}"/>
          </ac:spMkLst>
        </pc:spChg>
        <pc:spChg chg="add mod">
          <ac:chgData name="MANUEL ALBERTO GUEVARA  NAJARRO" userId="dc0839a7-ef25-445d-88fe-29223dfab4a5" providerId="ADAL" clId="{98FB8A92-BCA7-48CA-8F11-2B151231262F}" dt="2021-06-17T20:44:21.954" v="408" actId="207"/>
          <ac:spMkLst>
            <pc:docMk/>
            <pc:sldMk cId="919649173" sldId="628"/>
            <ac:spMk id="105" creationId="{0E896E69-CCA5-4FDD-99C7-5103ECA11A36}"/>
          </ac:spMkLst>
        </pc:spChg>
        <pc:spChg chg="mod topLvl">
          <ac:chgData name="MANUEL ALBERTO GUEVARA  NAJARRO" userId="dc0839a7-ef25-445d-88fe-29223dfab4a5" providerId="ADAL" clId="{98FB8A92-BCA7-48CA-8F11-2B151231262F}" dt="2021-06-17T20:44:35.961" v="410" actId="165"/>
          <ac:spMkLst>
            <pc:docMk/>
            <pc:sldMk cId="919649173" sldId="628"/>
            <ac:spMk id="107" creationId="{3888E005-69E3-4F7A-A6C4-5E11AC7F7C47}"/>
          </ac:spMkLst>
        </pc:spChg>
        <pc:spChg chg="del mod topLvl">
          <ac:chgData name="MANUEL ALBERTO GUEVARA  NAJARRO" userId="dc0839a7-ef25-445d-88fe-29223dfab4a5" providerId="ADAL" clId="{98FB8A92-BCA7-48CA-8F11-2B151231262F}" dt="2021-06-17T20:44:39.406" v="411" actId="478"/>
          <ac:spMkLst>
            <pc:docMk/>
            <pc:sldMk cId="919649173" sldId="628"/>
            <ac:spMk id="108" creationId="{4F35FAD9-5DC8-4D3C-AFC3-214754B01052}"/>
          </ac:spMkLst>
        </pc:spChg>
        <pc:spChg chg="mod topLvl">
          <ac:chgData name="MANUEL ALBERTO GUEVARA  NAJARRO" userId="dc0839a7-ef25-445d-88fe-29223dfab4a5" providerId="ADAL" clId="{98FB8A92-BCA7-48CA-8F11-2B151231262F}" dt="2021-06-17T20:44:35.961" v="410" actId="165"/>
          <ac:spMkLst>
            <pc:docMk/>
            <pc:sldMk cId="919649173" sldId="628"/>
            <ac:spMk id="110" creationId="{EBA60768-82F1-4166-AD30-212EACDE6B29}"/>
          </ac:spMkLst>
        </pc:spChg>
        <pc:spChg chg="del mod topLvl">
          <ac:chgData name="MANUEL ALBERTO GUEVARA  NAJARRO" userId="dc0839a7-ef25-445d-88fe-29223dfab4a5" providerId="ADAL" clId="{98FB8A92-BCA7-48CA-8F11-2B151231262F}" dt="2021-06-17T20:44:39.406" v="411" actId="478"/>
          <ac:spMkLst>
            <pc:docMk/>
            <pc:sldMk cId="919649173" sldId="628"/>
            <ac:spMk id="111" creationId="{7BE09CA9-5BF8-4B3B-B473-68C13050EB62}"/>
          </ac:spMkLst>
        </pc:spChg>
        <pc:spChg chg="mod topLvl">
          <ac:chgData name="MANUEL ALBERTO GUEVARA  NAJARRO" userId="dc0839a7-ef25-445d-88fe-29223dfab4a5" providerId="ADAL" clId="{98FB8A92-BCA7-48CA-8F11-2B151231262F}" dt="2021-06-17T20:44:35.961" v="410" actId="165"/>
          <ac:spMkLst>
            <pc:docMk/>
            <pc:sldMk cId="919649173" sldId="628"/>
            <ac:spMk id="113" creationId="{029ABA49-E388-4DA2-9AF3-7C5B38BD7B16}"/>
          </ac:spMkLst>
        </pc:spChg>
        <pc:spChg chg="del mod topLvl">
          <ac:chgData name="MANUEL ALBERTO GUEVARA  NAJARRO" userId="dc0839a7-ef25-445d-88fe-29223dfab4a5" providerId="ADAL" clId="{98FB8A92-BCA7-48CA-8F11-2B151231262F}" dt="2021-06-17T20:44:39.406" v="411" actId="478"/>
          <ac:spMkLst>
            <pc:docMk/>
            <pc:sldMk cId="919649173" sldId="628"/>
            <ac:spMk id="114" creationId="{B6E8F782-1D0C-4D73-92AE-1C0A9E18FCA1}"/>
          </ac:spMkLst>
        </pc:spChg>
        <pc:spChg chg="mod topLvl">
          <ac:chgData name="MANUEL ALBERTO GUEVARA  NAJARRO" userId="dc0839a7-ef25-445d-88fe-29223dfab4a5" providerId="ADAL" clId="{98FB8A92-BCA7-48CA-8F11-2B151231262F}" dt="2021-06-17T20:44:35.961" v="410" actId="165"/>
          <ac:spMkLst>
            <pc:docMk/>
            <pc:sldMk cId="919649173" sldId="628"/>
            <ac:spMk id="116" creationId="{0C9B5BBB-3E9D-41B8-9904-1AC859041451}"/>
          </ac:spMkLst>
        </pc:spChg>
        <pc:spChg chg="del mod topLvl">
          <ac:chgData name="MANUEL ALBERTO GUEVARA  NAJARRO" userId="dc0839a7-ef25-445d-88fe-29223dfab4a5" providerId="ADAL" clId="{98FB8A92-BCA7-48CA-8F11-2B151231262F}" dt="2021-06-17T20:44:39.406" v="411" actId="478"/>
          <ac:spMkLst>
            <pc:docMk/>
            <pc:sldMk cId="919649173" sldId="628"/>
            <ac:spMk id="117" creationId="{3A0646E1-D799-40A5-B266-C4E276429C28}"/>
          </ac:spMkLst>
        </pc:spChg>
        <pc:spChg chg="mod topLvl">
          <ac:chgData name="MANUEL ALBERTO GUEVARA  NAJARRO" userId="dc0839a7-ef25-445d-88fe-29223dfab4a5" providerId="ADAL" clId="{98FB8A92-BCA7-48CA-8F11-2B151231262F}" dt="2021-06-17T20:44:35.961" v="410" actId="165"/>
          <ac:spMkLst>
            <pc:docMk/>
            <pc:sldMk cId="919649173" sldId="628"/>
            <ac:spMk id="119" creationId="{0507E863-C4A1-4E3A-88EE-B1F4057431E2}"/>
          </ac:spMkLst>
        </pc:spChg>
        <pc:spChg chg="del mod topLvl">
          <ac:chgData name="MANUEL ALBERTO GUEVARA  NAJARRO" userId="dc0839a7-ef25-445d-88fe-29223dfab4a5" providerId="ADAL" clId="{98FB8A92-BCA7-48CA-8F11-2B151231262F}" dt="2021-06-17T20:44:39.406" v="411" actId="478"/>
          <ac:spMkLst>
            <pc:docMk/>
            <pc:sldMk cId="919649173" sldId="628"/>
            <ac:spMk id="120" creationId="{A4E0A58F-3792-4255-8A1D-25258307AAFF}"/>
          </ac:spMkLst>
        </pc:spChg>
        <pc:spChg chg="mod topLvl">
          <ac:chgData name="MANUEL ALBERTO GUEVARA  NAJARRO" userId="dc0839a7-ef25-445d-88fe-29223dfab4a5" providerId="ADAL" clId="{98FB8A92-BCA7-48CA-8F11-2B151231262F}" dt="2021-06-17T20:44:35.961" v="410" actId="165"/>
          <ac:spMkLst>
            <pc:docMk/>
            <pc:sldMk cId="919649173" sldId="628"/>
            <ac:spMk id="122" creationId="{E9B955B7-1F99-4460-A9EC-89922F63D2BE}"/>
          </ac:spMkLst>
        </pc:spChg>
        <pc:spChg chg="del mod topLvl">
          <ac:chgData name="MANUEL ALBERTO GUEVARA  NAJARRO" userId="dc0839a7-ef25-445d-88fe-29223dfab4a5" providerId="ADAL" clId="{98FB8A92-BCA7-48CA-8F11-2B151231262F}" dt="2021-06-17T20:44:39.406" v="411" actId="478"/>
          <ac:spMkLst>
            <pc:docMk/>
            <pc:sldMk cId="919649173" sldId="628"/>
            <ac:spMk id="123" creationId="{68B53FD5-C864-490A-8044-ACD5BE39DCD8}"/>
          </ac:spMkLst>
        </pc:spChg>
        <pc:grpChg chg="del">
          <ac:chgData name="MANUEL ALBERTO GUEVARA  NAJARRO" userId="dc0839a7-ef25-445d-88fe-29223dfab4a5" providerId="ADAL" clId="{98FB8A92-BCA7-48CA-8F11-2B151231262F}" dt="2021-06-17T20:38:24.234" v="385" actId="478"/>
          <ac:grpSpMkLst>
            <pc:docMk/>
            <pc:sldMk cId="919649173" sldId="628"/>
            <ac:grpSpMk id="11" creationId="{2D5E2D38-B66D-47F0-84C9-5CCD2E91197D}"/>
          </ac:grpSpMkLst>
        </pc:grpChg>
        <pc:grpChg chg="add del mod">
          <ac:chgData name="MANUEL ALBERTO GUEVARA  NAJARRO" userId="dc0839a7-ef25-445d-88fe-29223dfab4a5" providerId="ADAL" clId="{98FB8A92-BCA7-48CA-8F11-2B151231262F}" dt="2021-06-17T20:42:17.417" v="389"/>
          <ac:grpSpMkLst>
            <pc:docMk/>
            <pc:sldMk cId="919649173" sldId="628"/>
            <ac:grpSpMk id="58" creationId="{2006213A-9438-4C2A-A42E-39380DEF54C0}"/>
          </ac:grpSpMkLst>
        </pc:grpChg>
        <pc:grpChg chg="add del mod">
          <ac:chgData name="MANUEL ALBERTO GUEVARA  NAJARRO" userId="dc0839a7-ef25-445d-88fe-29223dfab4a5" providerId="ADAL" clId="{98FB8A92-BCA7-48CA-8F11-2B151231262F}" dt="2021-06-17T20:42:17.417" v="389"/>
          <ac:grpSpMkLst>
            <pc:docMk/>
            <pc:sldMk cId="919649173" sldId="628"/>
            <ac:grpSpMk id="61" creationId="{F26FA1FE-D91F-4B46-BF92-034DB375A523}"/>
          </ac:grpSpMkLst>
        </pc:grpChg>
        <pc:grpChg chg="add del mod">
          <ac:chgData name="MANUEL ALBERTO GUEVARA  NAJARRO" userId="dc0839a7-ef25-445d-88fe-29223dfab4a5" providerId="ADAL" clId="{98FB8A92-BCA7-48CA-8F11-2B151231262F}" dt="2021-06-17T20:42:17.417" v="389"/>
          <ac:grpSpMkLst>
            <pc:docMk/>
            <pc:sldMk cId="919649173" sldId="628"/>
            <ac:grpSpMk id="64" creationId="{D868D821-805C-4A67-BCDA-8A16BCB1DB6C}"/>
          </ac:grpSpMkLst>
        </pc:grpChg>
        <pc:grpChg chg="add del mod">
          <ac:chgData name="MANUEL ALBERTO GUEVARA  NAJARRO" userId="dc0839a7-ef25-445d-88fe-29223dfab4a5" providerId="ADAL" clId="{98FB8A92-BCA7-48CA-8F11-2B151231262F}" dt="2021-06-17T20:42:17.417" v="389"/>
          <ac:grpSpMkLst>
            <pc:docMk/>
            <pc:sldMk cId="919649173" sldId="628"/>
            <ac:grpSpMk id="67" creationId="{944016BD-7C41-4D3A-A90E-BF49C7EE5775}"/>
          </ac:grpSpMkLst>
        </pc:grpChg>
        <pc:grpChg chg="add del mod">
          <ac:chgData name="MANUEL ALBERTO GUEVARA  NAJARRO" userId="dc0839a7-ef25-445d-88fe-29223dfab4a5" providerId="ADAL" clId="{98FB8A92-BCA7-48CA-8F11-2B151231262F}" dt="2021-06-17T20:42:17.417" v="389"/>
          <ac:grpSpMkLst>
            <pc:docMk/>
            <pc:sldMk cId="919649173" sldId="628"/>
            <ac:grpSpMk id="70" creationId="{CDA9BF2D-2EB3-4D2A-918D-98A4EE49EFC6}"/>
          </ac:grpSpMkLst>
        </pc:grpChg>
        <pc:grpChg chg="add del mod">
          <ac:chgData name="MANUEL ALBERTO GUEVARA  NAJARRO" userId="dc0839a7-ef25-445d-88fe-29223dfab4a5" providerId="ADAL" clId="{98FB8A92-BCA7-48CA-8F11-2B151231262F}" dt="2021-06-17T20:42:17.417" v="389"/>
          <ac:grpSpMkLst>
            <pc:docMk/>
            <pc:sldMk cId="919649173" sldId="628"/>
            <ac:grpSpMk id="73" creationId="{46FA19D1-A4FD-4E1C-8354-703443EA2E83}"/>
          </ac:grpSpMkLst>
        </pc:grpChg>
        <pc:grpChg chg="add del mod">
          <ac:chgData name="MANUEL ALBERTO GUEVARA  NAJARRO" userId="dc0839a7-ef25-445d-88fe-29223dfab4a5" providerId="ADAL" clId="{98FB8A92-BCA7-48CA-8F11-2B151231262F}" dt="2021-06-17T20:42:29.116" v="393"/>
          <ac:grpSpMkLst>
            <pc:docMk/>
            <pc:sldMk cId="919649173" sldId="628"/>
            <ac:grpSpMk id="82" creationId="{94DC1E2F-BA61-4C88-9028-AEC6E374BDBD}"/>
          </ac:grpSpMkLst>
        </pc:grpChg>
        <pc:grpChg chg="add del mod">
          <ac:chgData name="MANUEL ALBERTO GUEVARA  NAJARRO" userId="dc0839a7-ef25-445d-88fe-29223dfab4a5" providerId="ADAL" clId="{98FB8A92-BCA7-48CA-8F11-2B151231262F}" dt="2021-06-17T20:42:29.116" v="393"/>
          <ac:grpSpMkLst>
            <pc:docMk/>
            <pc:sldMk cId="919649173" sldId="628"/>
            <ac:grpSpMk id="85" creationId="{5AFABFF1-210C-4C75-8A45-1168D31C623F}"/>
          </ac:grpSpMkLst>
        </pc:grpChg>
        <pc:grpChg chg="add del mod">
          <ac:chgData name="MANUEL ALBERTO GUEVARA  NAJARRO" userId="dc0839a7-ef25-445d-88fe-29223dfab4a5" providerId="ADAL" clId="{98FB8A92-BCA7-48CA-8F11-2B151231262F}" dt="2021-06-17T20:42:29.116" v="393"/>
          <ac:grpSpMkLst>
            <pc:docMk/>
            <pc:sldMk cId="919649173" sldId="628"/>
            <ac:grpSpMk id="88" creationId="{20B1EB8A-2246-49FD-A155-DDDBD626484F}"/>
          </ac:grpSpMkLst>
        </pc:grpChg>
        <pc:grpChg chg="add del mod">
          <ac:chgData name="MANUEL ALBERTO GUEVARA  NAJARRO" userId="dc0839a7-ef25-445d-88fe-29223dfab4a5" providerId="ADAL" clId="{98FB8A92-BCA7-48CA-8F11-2B151231262F}" dt="2021-06-17T20:42:29.116" v="393"/>
          <ac:grpSpMkLst>
            <pc:docMk/>
            <pc:sldMk cId="919649173" sldId="628"/>
            <ac:grpSpMk id="91" creationId="{A5C491A4-B8E6-4775-833F-D5597ADAA9FE}"/>
          </ac:grpSpMkLst>
        </pc:grpChg>
        <pc:grpChg chg="add del mod">
          <ac:chgData name="MANUEL ALBERTO GUEVARA  NAJARRO" userId="dc0839a7-ef25-445d-88fe-29223dfab4a5" providerId="ADAL" clId="{98FB8A92-BCA7-48CA-8F11-2B151231262F}" dt="2021-06-17T20:42:29.116" v="393"/>
          <ac:grpSpMkLst>
            <pc:docMk/>
            <pc:sldMk cId="919649173" sldId="628"/>
            <ac:grpSpMk id="94" creationId="{9C7B4F96-E4E6-42B3-99E3-32F8DD0790CA}"/>
          </ac:grpSpMkLst>
        </pc:grpChg>
        <pc:grpChg chg="add del mod">
          <ac:chgData name="MANUEL ALBERTO GUEVARA  NAJARRO" userId="dc0839a7-ef25-445d-88fe-29223dfab4a5" providerId="ADAL" clId="{98FB8A92-BCA7-48CA-8F11-2B151231262F}" dt="2021-06-17T20:42:29.116" v="393"/>
          <ac:grpSpMkLst>
            <pc:docMk/>
            <pc:sldMk cId="919649173" sldId="628"/>
            <ac:grpSpMk id="97" creationId="{8702B808-DD04-4EBD-A379-86E958BA4F9A}"/>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6" creationId="{6F22634E-8FC2-4DCF-A1C9-7F79A65CDEE0}"/>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9" creationId="{A64B0702-E911-4E8C-A582-15F102990B8F}"/>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2" creationId="{CFC140E8-384B-4DEF-92B6-9251ECD2AF02}"/>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5" creationId="{B2F61095-88BE-415D-87B8-AB5BFB503206}"/>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8" creationId="{3088BD5D-D35E-4B9D-9D3A-7682BCD733DD}"/>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21" creationId="{AE068DBE-7023-4EB6-8447-F1C65740AC97}"/>
          </ac:grpSpMkLst>
        </pc:grpChg>
        <pc:picChg chg="add del mod">
          <ac:chgData name="MANUEL ALBERTO GUEVARA  NAJARRO" userId="dc0839a7-ef25-445d-88fe-29223dfab4a5" providerId="ADAL" clId="{98FB8A92-BCA7-48CA-8F11-2B151231262F}" dt="2021-06-17T20:43:10.367" v="398"/>
          <ac:picMkLst>
            <pc:docMk/>
            <pc:sldMk cId="919649173" sldId="628"/>
            <ac:picMk id="124" creationId="{408FF750-E9D5-4B96-98E8-0709751BFD9A}"/>
          </ac:picMkLst>
        </pc:picChg>
        <pc:picChg chg="add del mod">
          <ac:chgData name="MANUEL ALBERTO GUEVARA  NAJARRO" userId="dc0839a7-ef25-445d-88fe-29223dfab4a5" providerId="ADAL" clId="{98FB8A92-BCA7-48CA-8F11-2B151231262F}" dt="2021-06-17T20:43:44.377" v="400" actId="21"/>
          <ac:picMkLst>
            <pc:docMk/>
            <pc:sldMk cId="919649173" sldId="628"/>
            <ac:picMk id="125" creationId="{54F72207-80F4-487F-BEFA-F8DA0A141FFE}"/>
          </ac:picMkLst>
        </pc:picChg>
        <pc:picChg chg="add del mod">
          <ac:chgData name="MANUEL ALBERTO GUEVARA  NAJARRO" userId="dc0839a7-ef25-445d-88fe-29223dfab4a5" providerId="ADAL" clId="{98FB8A92-BCA7-48CA-8F11-2B151231262F}" dt="2021-06-17T20:43:44.377" v="400" actId="21"/>
          <ac:picMkLst>
            <pc:docMk/>
            <pc:sldMk cId="919649173" sldId="628"/>
            <ac:picMk id="126" creationId="{E9CAC084-DE54-4429-96EA-E17ECE835ADB}"/>
          </ac:picMkLst>
        </pc:picChg>
        <pc:picChg chg="add del mod">
          <ac:chgData name="MANUEL ALBERTO GUEVARA  NAJARRO" userId="dc0839a7-ef25-445d-88fe-29223dfab4a5" providerId="ADAL" clId="{98FB8A92-BCA7-48CA-8F11-2B151231262F}" dt="2021-06-17T20:43:44.377" v="400" actId="21"/>
          <ac:picMkLst>
            <pc:docMk/>
            <pc:sldMk cId="919649173" sldId="628"/>
            <ac:picMk id="127" creationId="{DF76B471-12BB-4F89-A5B7-E3A6643898BB}"/>
          </ac:picMkLst>
        </pc:picChg>
        <pc:picChg chg="add del mod">
          <ac:chgData name="MANUEL ALBERTO GUEVARA  NAJARRO" userId="dc0839a7-ef25-445d-88fe-29223dfab4a5" providerId="ADAL" clId="{98FB8A92-BCA7-48CA-8F11-2B151231262F}" dt="2021-06-17T20:43:44.377" v="400" actId="21"/>
          <ac:picMkLst>
            <pc:docMk/>
            <pc:sldMk cId="919649173" sldId="628"/>
            <ac:picMk id="128" creationId="{CC75EE25-5745-440F-BC88-EA5A0B5B80CD}"/>
          </ac:picMkLst>
        </pc:picChg>
        <pc:picChg chg="add del mod">
          <ac:chgData name="MANUEL ALBERTO GUEVARA  NAJARRO" userId="dc0839a7-ef25-445d-88fe-29223dfab4a5" providerId="ADAL" clId="{98FB8A92-BCA7-48CA-8F11-2B151231262F}" dt="2021-06-17T20:43:44.377" v="400" actId="21"/>
          <ac:picMkLst>
            <pc:docMk/>
            <pc:sldMk cId="919649173" sldId="628"/>
            <ac:picMk id="129" creationId="{122500E8-7427-43A3-AEA1-A953031828F9}"/>
          </ac:picMkLst>
        </pc:picChg>
        <pc:picChg chg="add del mod">
          <ac:chgData name="MANUEL ALBERTO GUEVARA  NAJARRO" userId="dc0839a7-ef25-445d-88fe-29223dfab4a5" providerId="ADAL" clId="{98FB8A92-BCA7-48CA-8F11-2B151231262F}" dt="2021-06-17T20:43:44.377" v="400" actId="21"/>
          <ac:picMkLst>
            <pc:docMk/>
            <pc:sldMk cId="919649173" sldId="628"/>
            <ac:picMk id="130" creationId="{58C93FEE-DE88-48CD-88BC-F1508578CA8A}"/>
          </ac:picMkLst>
        </pc:picChg>
        <pc:picChg chg="add mod">
          <ac:chgData name="MANUEL ALBERTO GUEVARA  NAJARRO" userId="dc0839a7-ef25-445d-88fe-29223dfab4a5" providerId="ADAL" clId="{98FB8A92-BCA7-48CA-8F11-2B151231262F}" dt="2021-06-17T20:44:22.871" v="409"/>
          <ac:picMkLst>
            <pc:docMk/>
            <pc:sldMk cId="919649173" sldId="628"/>
            <ac:picMk id="131" creationId="{E26A2ED5-5032-4F32-861C-995D719B18F3}"/>
          </ac:picMkLst>
        </pc:picChg>
        <pc:picChg chg="add mod">
          <ac:chgData name="MANUEL ALBERTO GUEVARA  NAJARRO" userId="dc0839a7-ef25-445d-88fe-29223dfab4a5" providerId="ADAL" clId="{98FB8A92-BCA7-48CA-8F11-2B151231262F}" dt="2021-06-17T20:44:22.871" v="409"/>
          <ac:picMkLst>
            <pc:docMk/>
            <pc:sldMk cId="919649173" sldId="628"/>
            <ac:picMk id="132" creationId="{7FFD304D-F441-44E3-B840-E3FBA4BB3CA6}"/>
          </ac:picMkLst>
        </pc:picChg>
        <pc:picChg chg="add mod">
          <ac:chgData name="MANUEL ALBERTO GUEVARA  NAJARRO" userId="dc0839a7-ef25-445d-88fe-29223dfab4a5" providerId="ADAL" clId="{98FB8A92-BCA7-48CA-8F11-2B151231262F}" dt="2021-06-17T20:44:22.871" v="409"/>
          <ac:picMkLst>
            <pc:docMk/>
            <pc:sldMk cId="919649173" sldId="628"/>
            <ac:picMk id="133" creationId="{82B8083F-99CE-4CA6-B2EE-C630B4911387}"/>
          </ac:picMkLst>
        </pc:picChg>
        <pc:picChg chg="add mod">
          <ac:chgData name="MANUEL ALBERTO GUEVARA  NAJARRO" userId="dc0839a7-ef25-445d-88fe-29223dfab4a5" providerId="ADAL" clId="{98FB8A92-BCA7-48CA-8F11-2B151231262F}" dt="2021-06-17T20:44:22.871" v="409"/>
          <ac:picMkLst>
            <pc:docMk/>
            <pc:sldMk cId="919649173" sldId="628"/>
            <ac:picMk id="134" creationId="{6251AD4A-A3D7-4CB9-A05B-E777662F6397}"/>
          </ac:picMkLst>
        </pc:picChg>
        <pc:picChg chg="add mod">
          <ac:chgData name="MANUEL ALBERTO GUEVARA  NAJARRO" userId="dc0839a7-ef25-445d-88fe-29223dfab4a5" providerId="ADAL" clId="{98FB8A92-BCA7-48CA-8F11-2B151231262F}" dt="2021-06-17T20:44:22.871" v="409"/>
          <ac:picMkLst>
            <pc:docMk/>
            <pc:sldMk cId="919649173" sldId="628"/>
            <ac:picMk id="135" creationId="{F3902A19-D4CB-4E91-84BC-38BBE04E1EDB}"/>
          </ac:picMkLst>
        </pc:picChg>
        <pc:picChg chg="add mod">
          <ac:chgData name="MANUEL ALBERTO GUEVARA  NAJARRO" userId="dc0839a7-ef25-445d-88fe-29223dfab4a5" providerId="ADAL" clId="{98FB8A92-BCA7-48CA-8F11-2B151231262F}" dt="2021-06-17T20:44:22.871" v="409"/>
          <ac:picMkLst>
            <pc:docMk/>
            <pc:sldMk cId="919649173" sldId="628"/>
            <ac:picMk id="136" creationId="{9F8872A5-0E0C-4FAA-B0D6-B9B0C7ADD7D1}"/>
          </ac:picMkLst>
        </pc:picChg>
        <pc:cxnChg chg="mod">
          <ac:chgData name="MANUEL ALBERTO GUEVARA  NAJARRO" userId="dc0839a7-ef25-445d-88fe-29223dfab4a5" providerId="ADAL" clId="{98FB8A92-BCA7-48CA-8F11-2B151231262F}" dt="2021-06-17T20:38:24.234" v="385" actId="478"/>
          <ac:cxnSpMkLst>
            <pc:docMk/>
            <pc:sldMk cId="919649173" sldId="628"/>
            <ac:cxnSpMk id="32" creationId="{9C81D184-C640-498C-BC04-06769E6200E5}"/>
          </ac:cxnSpMkLst>
        </pc:cxnChg>
        <pc:cxnChg chg="mod">
          <ac:chgData name="MANUEL ALBERTO GUEVARA  NAJARRO" userId="dc0839a7-ef25-445d-88fe-29223dfab4a5" providerId="ADAL" clId="{98FB8A92-BCA7-48CA-8F11-2B151231262F}" dt="2021-06-17T20:38:24.234" v="385" actId="478"/>
          <ac:cxnSpMkLst>
            <pc:docMk/>
            <pc:sldMk cId="919649173" sldId="628"/>
            <ac:cxnSpMk id="38" creationId="{2C8A69AA-E82C-4EBD-9B99-3D670B85943C}"/>
          </ac:cxnSpMkLst>
        </pc:cxnChg>
        <pc:cxnChg chg="mod">
          <ac:chgData name="MANUEL ALBERTO GUEVARA  NAJARRO" userId="dc0839a7-ef25-445d-88fe-29223dfab4a5" providerId="ADAL" clId="{98FB8A92-BCA7-48CA-8F11-2B151231262F}" dt="2021-06-17T20:38:24.234" v="385" actId="478"/>
          <ac:cxnSpMkLst>
            <pc:docMk/>
            <pc:sldMk cId="919649173" sldId="628"/>
            <ac:cxnSpMk id="42" creationId="{13FF14DD-D98E-49B3-A9BA-8A48E3AC0CED}"/>
          </ac:cxnSpMkLst>
        </pc:cxnChg>
        <pc:cxnChg chg="mod">
          <ac:chgData name="MANUEL ALBERTO GUEVARA  NAJARRO" userId="dc0839a7-ef25-445d-88fe-29223dfab4a5" providerId="ADAL" clId="{98FB8A92-BCA7-48CA-8F11-2B151231262F}" dt="2021-06-17T20:38:24.234" v="385" actId="478"/>
          <ac:cxnSpMkLst>
            <pc:docMk/>
            <pc:sldMk cId="919649173" sldId="628"/>
            <ac:cxnSpMk id="43" creationId="{E769F480-F72A-4BBD-986D-168843B3E43B}"/>
          </ac:cxnSpMkLst>
        </pc:cxnChg>
      </pc:sldChg>
      <pc:sldChg chg="addSp delSp modSp add del mod">
        <pc:chgData name="MANUEL ALBERTO GUEVARA  NAJARRO" userId="dc0839a7-ef25-445d-88fe-29223dfab4a5" providerId="ADAL" clId="{98FB8A92-BCA7-48CA-8F11-2B151231262F}" dt="2021-06-17T20:59:02.882" v="650" actId="47"/>
        <pc:sldMkLst>
          <pc:docMk/>
          <pc:sldMk cId="1108146528" sldId="629"/>
        </pc:sldMkLst>
        <pc:spChg chg="add del mod">
          <ac:chgData name="MANUEL ALBERTO GUEVARA  NAJARRO" userId="dc0839a7-ef25-445d-88fe-29223dfab4a5" providerId="ADAL" clId="{98FB8A92-BCA7-48CA-8F11-2B151231262F}" dt="2021-06-17T20:45:34.707" v="415"/>
          <ac:spMkLst>
            <pc:docMk/>
            <pc:sldMk cId="1108146528" sldId="629"/>
            <ac:spMk id="22" creationId="{279408E2-220A-462D-AFE7-539E0D7063A3}"/>
          </ac:spMkLst>
        </pc:spChg>
        <pc:spChg chg="add del mod">
          <ac:chgData name="MANUEL ALBERTO GUEVARA  NAJARRO" userId="dc0839a7-ef25-445d-88fe-29223dfab4a5" providerId="ADAL" clId="{98FB8A92-BCA7-48CA-8F11-2B151231262F}" dt="2021-06-17T20:45:34.707" v="415"/>
          <ac:spMkLst>
            <pc:docMk/>
            <pc:sldMk cId="1108146528" sldId="629"/>
            <ac:spMk id="23" creationId="{04438386-D8AF-45A9-9260-79AB20ED98CE}"/>
          </ac:spMkLst>
        </pc:spChg>
        <pc:spChg chg="add del mod">
          <ac:chgData name="MANUEL ALBERTO GUEVARA  NAJARRO" userId="dc0839a7-ef25-445d-88fe-29223dfab4a5" providerId="ADAL" clId="{98FB8A92-BCA7-48CA-8F11-2B151231262F}" dt="2021-06-17T20:45:34.707" v="415"/>
          <ac:spMkLst>
            <pc:docMk/>
            <pc:sldMk cId="1108146528" sldId="629"/>
            <ac:spMk id="24" creationId="{DE5ABE62-F688-4419-9697-A15C3C1B2FD5}"/>
          </ac:spMkLst>
        </pc:spChg>
        <pc:spChg chg="add del mod">
          <ac:chgData name="MANUEL ALBERTO GUEVARA  NAJARRO" userId="dc0839a7-ef25-445d-88fe-29223dfab4a5" providerId="ADAL" clId="{98FB8A92-BCA7-48CA-8F11-2B151231262F}" dt="2021-06-17T20:45:34.707" v="415"/>
          <ac:spMkLst>
            <pc:docMk/>
            <pc:sldMk cId="1108146528" sldId="629"/>
            <ac:spMk id="25" creationId="{76D3561D-EB84-45E9-926C-8BE14F9CE100}"/>
          </ac:spMkLst>
        </pc:spChg>
        <pc:spChg chg="add del mod">
          <ac:chgData name="MANUEL ALBERTO GUEVARA  NAJARRO" userId="dc0839a7-ef25-445d-88fe-29223dfab4a5" providerId="ADAL" clId="{98FB8A92-BCA7-48CA-8F11-2B151231262F}" dt="2021-06-17T20:45:34.707" v="415"/>
          <ac:spMkLst>
            <pc:docMk/>
            <pc:sldMk cId="1108146528" sldId="629"/>
            <ac:spMk id="26" creationId="{7682CED4-A6CF-4219-A64D-366E1B4BC029}"/>
          </ac:spMkLst>
        </pc:spChg>
        <pc:spChg chg="add del mod">
          <ac:chgData name="MANUEL ALBERTO GUEVARA  NAJARRO" userId="dc0839a7-ef25-445d-88fe-29223dfab4a5" providerId="ADAL" clId="{98FB8A92-BCA7-48CA-8F11-2B151231262F}" dt="2021-06-17T20:45:34.707" v="415"/>
          <ac:spMkLst>
            <pc:docMk/>
            <pc:sldMk cId="1108146528" sldId="629"/>
            <ac:spMk id="27" creationId="{2C9080CB-32F3-4AE7-BE93-62CD6B5C8309}"/>
          </ac:spMkLst>
        </pc:spChg>
        <pc:spChg chg="add del mod">
          <ac:chgData name="MANUEL ALBERTO GUEVARA  NAJARRO" userId="dc0839a7-ef25-445d-88fe-29223dfab4a5" providerId="ADAL" clId="{98FB8A92-BCA7-48CA-8F11-2B151231262F}" dt="2021-06-17T20:45:34.707" v="415"/>
          <ac:spMkLst>
            <pc:docMk/>
            <pc:sldMk cId="1108146528" sldId="629"/>
            <ac:spMk id="28" creationId="{F0A4331F-177A-4486-B971-D683C80C9104}"/>
          </ac:spMkLst>
        </pc:spChg>
        <pc:spChg chg="add del mod">
          <ac:chgData name="MANUEL ALBERTO GUEVARA  NAJARRO" userId="dc0839a7-ef25-445d-88fe-29223dfab4a5" providerId="ADAL" clId="{98FB8A92-BCA7-48CA-8F11-2B151231262F}" dt="2021-06-17T20:45:34.707" v="415"/>
          <ac:spMkLst>
            <pc:docMk/>
            <pc:sldMk cId="1108146528" sldId="629"/>
            <ac:spMk id="29" creationId="{80467875-9AC5-4F85-BCBD-E9F45051D103}"/>
          </ac:spMkLst>
        </pc:spChg>
        <pc:spChg chg="add del mod">
          <ac:chgData name="MANUEL ALBERTO GUEVARA  NAJARRO" userId="dc0839a7-ef25-445d-88fe-29223dfab4a5" providerId="ADAL" clId="{98FB8A92-BCA7-48CA-8F11-2B151231262F}" dt="2021-06-17T20:45:34.707" v="415"/>
          <ac:spMkLst>
            <pc:docMk/>
            <pc:sldMk cId="1108146528" sldId="629"/>
            <ac:spMk id="30" creationId="{CB26EEE9-F214-431B-9569-6F720FA493AB}"/>
          </ac:spMkLst>
        </pc:spChg>
        <pc:spChg chg="add del mod">
          <ac:chgData name="MANUEL ALBERTO GUEVARA  NAJARRO" userId="dc0839a7-ef25-445d-88fe-29223dfab4a5" providerId="ADAL" clId="{98FB8A92-BCA7-48CA-8F11-2B151231262F}" dt="2021-06-17T20:45:34.707" v="415"/>
          <ac:spMkLst>
            <pc:docMk/>
            <pc:sldMk cId="1108146528" sldId="629"/>
            <ac:spMk id="31" creationId="{D502E5B7-A814-402B-BCDA-BDA583093D59}"/>
          </ac:spMkLst>
        </pc:spChg>
        <pc:spChg chg="add del mod">
          <ac:chgData name="MANUEL ALBERTO GUEVARA  NAJARRO" userId="dc0839a7-ef25-445d-88fe-29223dfab4a5" providerId="ADAL" clId="{98FB8A92-BCA7-48CA-8F11-2B151231262F}" dt="2021-06-17T20:45:34.707" v="415"/>
          <ac:spMkLst>
            <pc:docMk/>
            <pc:sldMk cId="1108146528" sldId="629"/>
            <ac:spMk id="32" creationId="{2EEE8ED9-4AEF-4E3C-A59A-CCEC78D4B2BC}"/>
          </ac:spMkLst>
        </pc:spChg>
        <pc:spChg chg="add del mod">
          <ac:chgData name="MANUEL ALBERTO GUEVARA  NAJARRO" userId="dc0839a7-ef25-445d-88fe-29223dfab4a5" providerId="ADAL" clId="{98FB8A92-BCA7-48CA-8F11-2B151231262F}" dt="2021-06-17T20:45:34.707" v="415"/>
          <ac:spMkLst>
            <pc:docMk/>
            <pc:sldMk cId="1108146528" sldId="629"/>
            <ac:spMk id="33" creationId="{E5F585AF-A511-446B-9CBA-130A99678D23}"/>
          </ac:spMkLst>
        </pc:spChg>
        <pc:spChg chg="add del mod">
          <ac:chgData name="MANUEL ALBERTO GUEVARA  NAJARRO" userId="dc0839a7-ef25-445d-88fe-29223dfab4a5" providerId="ADAL" clId="{98FB8A92-BCA7-48CA-8F11-2B151231262F}" dt="2021-06-17T20:45:34.707" v="415"/>
          <ac:spMkLst>
            <pc:docMk/>
            <pc:sldMk cId="1108146528" sldId="629"/>
            <ac:spMk id="34" creationId="{9F85B130-2956-4DCD-B1AD-3FA6C3863507}"/>
          </ac:spMkLst>
        </pc:spChg>
        <pc:spChg chg="add del mod">
          <ac:chgData name="MANUEL ALBERTO GUEVARA  NAJARRO" userId="dc0839a7-ef25-445d-88fe-29223dfab4a5" providerId="ADAL" clId="{98FB8A92-BCA7-48CA-8F11-2B151231262F}" dt="2021-06-17T20:45:34.707" v="415"/>
          <ac:spMkLst>
            <pc:docMk/>
            <pc:sldMk cId="1108146528" sldId="629"/>
            <ac:spMk id="35" creationId="{F60F1AC2-0687-4D54-833C-6FC35BEC42B4}"/>
          </ac:spMkLst>
        </pc:spChg>
        <pc:spChg chg="add del mod">
          <ac:chgData name="MANUEL ALBERTO GUEVARA  NAJARRO" userId="dc0839a7-ef25-445d-88fe-29223dfab4a5" providerId="ADAL" clId="{98FB8A92-BCA7-48CA-8F11-2B151231262F}" dt="2021-06-17T20:45:34.707" v="415"/>
          <ac:spMkLst>
            <pc:docMk/>
            <pc:sldMk cId="1108146528" sldId="629"/>
            <ac:spMk id="36" creationId="{9DE0066B-C501-4559-8F95-2FF09CE11075}"/>
          </ac:spMkLst>
        </pc:spChg>
        <pc:spChg chg="add del mod">
          <ac:chgData name="MANUEL ALBERTO GUEVARA  NAJARRO" userId="dc0839a7-ef25-445d-88fe-29223dfab4a5" providerId="ADAL" clId="{98FB8A92-BCA7-48CA-8F11-2B151231262F}" dt="2021-06-17T20:45:34.707" v="415"/>
          <ac:spMkLst>
            <pc:docMk/>
            <pc:sldMk cId="1108146528" sldId="629"/>
            <ac:spMk id="37" creationId="{7135C2B3-8BCD-4BDC-8229-D746A733AC9A}"/>
          </ac:spMkLst>
        </pc:spChg>
        <pc:spChg chg="add del mod">
          <ac:chgData name="MANUEL ALBERTO GUEVARA  NAJARRO" userId="dc0839a7-ef25-445d-88fe-29223dfab4a5" providerId="ADAL" clId="{98FB8A92-BCA7-48CA-8F11-2B151231262F}" dt="2021-06-17T20:45:34.707" v="415"/>
          <ac:spMkLst>
            <pc:docMk/>
            <pc:sldMk cId="1108146528" sldId="629"/>
            <ac:spMk id="38" creationId="{0E44B549-B04E-49EE-8984-C7D6C3A210DF}"/>
          </ac:spMkLst>
        </pc:spChg>
        <pc:spChg chg="add mod">
          <ac:chgData name="MANUEL ALBERTO GUEVARA  NAJARRO" userId="dc0839a7-ef25-445d-88fe-29223dfab4a5" providerId="ADAL" clId="{98FB8A92-BCA7-48CA-8F11-2B151231262F}" dt="2021-06-17T20:47:23.076" v="446" actId="1037"/>
          <ac:spMkLst>
            <pc:docMk/>
            <pc:sldMk cId="1108146528" sldId="629"/>
            <ac:spMk id="39" creationId="{ACC695CE-44CC-4B6E-A480-F9F483B6AB96}"/>
          </ac:spMkLst>
        </pc:spChg>
        <pc:spChg chg="add mod">
          <ac:chgData name="MANUEL ALBERTO GUEVARA  NAJARRO" userId="dc0839a7-ef25-445d-88fe-29223dfab4a5" providerId="ADAL" clId="{98FB8A92-BCA7-48CA-8F11-2B151231262F}" dt="2021-06-17T20:50:01.777" v="504" actId="1035"/>
          <ac:spMkLst>
            <pc:docMk/>
            <pc:sldMk cId="1108146528" sldId="629"/>
            <ac:spMk id="40" creationId="{C355B0CF-6879-4060-9B65-E091EA5B23D9}"/>
          </ac:spMkLst>
        </pc:spChg>
        <pc:spChg chg="add del mod">
          <ac:chgData name="MANUEL ALBERTO GUEVARA  NAJARRO" userId="dc0839a7-ef25-445d-88fe-29223dfab4a5" providerId="ADAL" clId="{98FB8A92-BCA7-48CA-8F11-2B151231262F}" dt="2021-06-17T20:46:19.877" v="423" actId="478"/>
          <ac:spMkLst>
            <pc:docMk/>
            <pc:sldMk cId="1108146528" sldId="629"/>
            <ac:spMk id="41" creationId="{D4B932D7-C73A-4F80-99E8-F9AB77348FCA}"/>
          </ac:spMkLst>
        </pc:spChg>
        <pc:spChg chg="add mod">
          <ac:chgData name="MANUEL ALBERTO GUEVARA  NAJARRO" userId="dc0839a7-ef25-445d-88fe-29223dfab4a5" providerId="ADAL" clId="{98FB8A92-BCA7-48CA-8F11-2B151231262F}" dt="2021-06-17T20:47:35.097" v="455" actId="1038"/>
          <ac:spMkLst>
            <pc:docMk/>
            <pc:sldMk cId="1108146528" sldId="629"/>
            <ac:spMk id="42" creationId="{E7D2B2B0-17C2-4943-8E20-4437192CAD2F}"/>
          </ac:spMkLst>
        </pc:spChg>
        <pc:spChg chg="add mod">
          <ac:chgData name="MANUEL ALBERTO GUEVARA  NAJARRO" userId="dc0839a7-ef25-445d-88fe-29223dfab4a5" providerId="ADAL" clId="{98FB8A92-BCA7-48CA-8F11-2B151231262F}" dt="2021-06-17T20:50:01.777" v="504" actId="1035"/>
          <ac:spMkLst>
            <pc:docMk/>
            <pc:sldMk cId="1108146528" sldId="629"/>
            <ac:spMk id="43" creationId="{F924FD13-0A7D-416A-BA1A-CB3B19374B83}"/>
          </ac:spMkLst>
        </pc:spChg>
        <pc:spChg chg="add del mod">
          <ac:chgData name="MANUEL ALBERTO GUEVARA  NAJARRO" userId="dc0839a7-ef25-445d-88fe-29223dfab4a5" providerId="ADAL" clId="{98FB8A92-BCA7-48CA-8F11-2B151231262F}" dt="2021-06-17T20:46:19.877" v="423" actId="478"/>
          <ac:spMkLst>
            <pc:docMk/>
            <pc:sldMk cId="1108146528" sldId="629"/>
            <ac:spMk id="44" creationId="{B3866260-1651-4807-8EA5-A0AEC8028581}"/>
          </ac:spMkLst>
        </pc:spChg>
        <pc:spChg chg="add mod">
          <ac:chgData name="MANUEL ALBERTO GUEVARA  NAJARRO" userId="dc0839a7-ef25-445d-88fe-29223dfab4a5" providerId="ADAL" clId="{98FB8A92-BCA7-48CA-8F11-2B151231262F}" dt="2021-06-17T20:47:23.076" v="446" actId="1037"/>
          <ac:spMkLst>
            <pc:docMk/>
            <pc:sldMk cId="1108146528" sldId="629"/>
            <ac:spMk id="45" creationId="{A11AFCFC-2540-47C6-B450-9F3938378212}"/>
          </ac:spMkLst>
        </pc:spChg>
        <pc:spChg chg="add del mod">
          <ac:chgData name="MANUEL ALBERTO GUEVARA  NAJARRO" userId="dc0839a7-ef25-445d-88fe-29223dfab4a5" providerId="ADAL" clId="{98FB8A92-BCA7-48CA-8F11-2B151231262F}" dt="2021-06-17T20:50:04.402" v="505" actId="478"/>
          <ac:spMkLst>
            <pc:docMk/>
            <pc:sldMk cId="1108146528" sldId="629"/>
            <ac:spMk id="46" creationId="{0E35263E-6331-44AB-A943-D26438CCAA9C}"/>
          </ac:spMkLst>
        </pc:spChg>
        <pc:spChg chg="add del mod">
          <ac:chgData name="MANUEL ALBERTO GUEVARA  NAJARRO" userId="dc0839a7-ef25-445d-88fe-29223dfab4a5" providerId="ADAL" clId="{98FB8A92-BCA7-48CA-8F11-2B151231262F}" dt="2021-06-17T20:46:19.877" v="423" actId="478"/>
          <ac:spMkLst>
            <pc:docMk/>
            <pc:sldMk cId="1108146528" sldId="629"/>
            <ac:spMk id="47" creationId="{6B92C311-0F48-4D60-B8FB-1A856F9091FD}"/>
          </ac:spMkLst>
        </pc:spChg>
        <pc:spChg chg="add mod">
          <ac:chgData name="MANUEL ALBERTO GUEVARA  NAJARRO" userId="dc0839a7-ef25-445d-88fe-29223dfab4a5" providerId="ADAL" clId="{98FB8A92-BCA7-48CA-8F11-2B151231262F}" dt="2021-06-17T20:47:35.097" v="455" actId="1038"/>
          <ac:spMkLst>
            <pc:docMk/>
            <pc:sldMk cId="1108146528" sldId="629"/>
            <ac:spMk id="48" creationId="{623F76FC-39AA-46BA-9428-0000BF320917}"/>
          </ac:spMkLst>
        </pc:spChg>
        <pc:spChg chg="add del mod">
          <ac:chgData name="MANUEL ALBERTO GUEVARA  NAJARRO" userId="dc0839a7-ef25-445d-88fe-29223dfab4a5" providerId="ADAL" clId="{98FB8A92-BCA7-48CA-8F11-2B151231262F}" dt="2021-06-17T20:50:04.402" v="505" actId="478"/>
          <ac:spMkLst>
            <pc:docMk/>
            <pc:sldMk cId="1108146528" sldId="629"/>
            <ac:spMk id="49" creationId="{3941BB46-F846-411E-83AF-59E30F5F19DE}"/>
          </ac:spMkLst>
        </pc:spChg>
        <pc:spChg chg="add del mod">
          <ac:chgData name="MANUEL ALBERTO GUEVARA  NAJARRO" userId="dc0839a7-ef25-445d-88fe-29223dfab4a5" providerId="ADAL" clId="{98FB8A92-BCA7-48CA-8F11-2B151231262F}" dt="2021-06-17T20:46:19.877" v="423" actId="478"/>
          <ac:spMkLst>
            <pc:docMk/>
            <pc:sldMk cId="1108146528" sldId="629"/>
            <ac:spMk id="50" creationId="{87A4597C-749A-442C-B144-EB899A14801C}"/>
          </ac:spMkLst>
        </pc:spChg>
        <pc:spChg chg="add mod">
          <ac:chgData name="MANUEL ALBERTO GUEVARA  NAJARRO" userId="dc0839a7-ef25-445d-88fe-29223dfab4a5" providerId="ADAL" clId="{98FB8A92-BCA7-48CA-8F11-2B151231262F}" dt="2021-06-17T20:50:40.147" v="599" actId="790"/>
          <ac:spMkLst>
            <pc:docMk/>
            <pc:sldMk cId="1108146528" sldId="629"/>
            <ac:spMk id="55" creationId="{44EFE15E-4CBC-4AC5-974A-C4C18972DD37}"/>
          </ac:spMkLst>
        </pc:spChg>
        <pc:spChg chg="add mod">
          <ac:chgData name="MANUEL ALBERTO GUEVARA  NAJARRO" userId="dc0839a7-ef25-445d-88fe-29223dfab4a5" providerId="ADAL" clId="{98FB8A92-BCA7-48CA-8F11-2B151231262F}" dt="2021-06-17T20:51:49.327" v="625" actId="14100"/>
          <ac:spMkLst>
            <pc:docMk/>
            <pc:sldMk cId="1108146528" sldId="629"/>
            <ac:spMk id="56" creationId="{DAEE2C90-2FD8-4EA6-AA4D-843E87469421}"/>
          </ac:spMkLst>
        </pc:spChg>
        <pc:spChg chg="del">
          <ac:chgData name="MANUEL ALBERTO GUEVARA  NAJARRO" userId="dc0839a7-ef25-445d-88fe-29223dfab4a5" providerId="ADAL" clId="{98FB8A92-BCA7-48CA-8F11-2B151231262F}" dt="2021-06-17T20:45:15.511" v="413" actId="478"/>
          <ac:spMkLst>
            <pc:docMk/>
            <pc:sldMk cId="1108146528" sldId="629"/>
            <ac:spMk id="100" creationId="{EE23E786-288D-4063-B6DE-FCF8963901D3}"/>
          </ac:spMkLst>
        </pc:spChg>
        <pc:spChg chg="del">
          <ac:chgData name="MANUEL ALBERTO GUEVARA  NAJARRO" userId="dc0839a7-ef25-445d-88fe-29223dfab4a5" providerId="ADAL" clId="{98FB8A92-BCA7-48CA-8F11-2B151231262F}" dt="2021-06-17T20:45:15.511" v="413" actId="478"/>
          <ac:spMkLst>
            <pc:docMk/>
            <pc:sldMk cId="1108146528" sldId="629"/>
            <ac:spMk id="101" creationId="{DF1BC56D-A00D-4502-A921-4E8292DB5EFD}"/>
          </ac:spMkLst>
        </pc:spChg>
        <pc:spChg chg="del">
          <ac:chgData name="MANUEL ALBERTO GUEVARA  NAJARRO" userId="dc0839a7-ef25-445d-88fe-29223dfab4a5" providerId="ADAL" clId="{98FB8A92-BCA7-48CA-8F11-2B151231262F}" dt="2021-06-17T20:45:15.511" v="413" actId="478"/>
          <ac:spMkLst>
            <pc:docMk/>
            <pc:sldMk cId="1108146528" sldId="629"/>
            <ac:spMk id="102" creationId="{F11A435F-8820-4187-865B-1764DFC30EC6}"/>
          </ac:spMkLst>
        </pc:spChg>
        <pc:spChg chg="del">
          <ac:chgData name="MANUEL ALBERTO GUEVARA  NAJARRO" userId="dc0839a7-ef25-445d-88fe-29223dfab4a5" providerId="ADAL" clId="{98FB8A92-BCA7-48CA-8F11-2B151231262F}" dt="2021-06-17T20:45:15.511" v="413" actId="478"/>
          <ac:spMkLst>
            <pc:docMk/>
            <pc:sldMk cId="1108146528" sldId="629"/>
            <ac:spMk id="103" creationId="{12B498B4-C029-4CD9-AE68-3ADB1F6DC8E3}"/>
          </ac:spMkLst>
        </pc:spChg>
        <pc:spChg chg="del">
          <ac:chgData name="MANUEL ALBERTO GUEVARA  NAJARRO" userId="dc0839a7-ef25-445d-88fe-29223dfab4a5" providerId="ADAL" clId="{98FB8A92-BCA7-48CA-8F11-2B151231262F}" dt="2021-06-17T20:45:15.511" v="413" actId="478"/>
          <ac:spMkLst>
            <pc:docMk/>
            <pc:sldMk cId="1108146528" sldId="629"/>
            <ac:spMk id="104" creationId="{762A8EF4-5D61-427D-869A-D968D0D1147B}"/>
          </ac:spMkLst>
        </pc:spChg>
        <pc:spChg chg="del">
          <ac:chgData name="MANUEL ALBERTO GUEVARA  NAJARRO" userId="dc0839a7-ef25-445d-88fe-29223dfab4a5" providerId="ADAL" clId="{98FB8A92-BCA7-48CA-8F11-2B151231262F}" dt="2021-06-17T20:45:15.511" v="413" actId="478"/>
          <ac:spMkLst>
            <pc:docMk/>
            <pc:sldMk cId="1108146528" sldId="629"/>
            <ac:spMk id="105" creationId="{0E896E69-CCA5-4FDD-99C7-5103ECA11A36}"/>
          </ac:spMkLst>
        </pc:spChg>
        <pc:spChg chg="del">
          <ac:chgData name="MANUEL ALBERTO GUEVARA  NAJARRO" userId="dc0839a7-ef25-445d-88fe-29223dfab4a5" providerId="ADAL" clId="{98FB8A92-BCA7-48CA-8F11-2B151231262F}" dt="2021-06-17T20:45:15.511" v="413" actId="478"/>
          <ac:spMkLst>
            <pc:docMk/>
            <pc:sldMk cId="1108146528" sldId="629"/>
            <ac:spMk id="107" creationId="{3888E005-69E3-4F7A-A6C4-5E11AC7F7C47}"/>
          </ac:spMkLst>
        </pc:spChg>
        <pc:spChg chg="del">
          <ac:chgData name="MANUEL ALBERTO GUEVARA  NAJARRO" userId="dc0839a7-ef25-445d-88fe-29223dfab4a5" providerId="ADAL" clId="{98FB8A92-BCA7-48CA-8F11-2B151231262F}" dt="2021-06-17T20:45:15.511" v="413" actId="478"/>
          <ac:spMkLst>
            <pc:docMk/>
            <pc:sldMk cId="1108146528" sldId="629"/>
            <ac:spMk id="110" creationId="{EBA60768-82F1-4166-AD30-212EACDE6B29}"/>
          </ac:spMkLst>
        </pc:spChg>
        <pc:spChg chg="del">
          <ac:chgData name="MANUEL ALBERTO GUEVARA  NAJARRO" userId="dc0839a7-ef25-445d-88fe-29223dfab4a5" providerId="ADAL" clId="{98FB8A92-BCA7-48CA-8F11-2B151231262F}" dt="2021-06-17T20:45:15.511" v="413" actId="478"/>
          <ac:spMkLst>
            <pc:docMk/>
            <pc:sldMk cId="1108146528" sldId="629"/>
            <ac:spMk id="113" creationId="{029ABA49-E388-4DA2-9AF3-7C5B38BD7B16}"/>
          </ac:spMkLst>
        </pc:spChg>
        <pc:spChg chg="del">
          <ac:chgData name="MANUEL ALBERTO GUEVARA  NAJARRO" userId="dc0839a7-ef25-445d-88fe-29223dfab4a5" providerId="ADAL" clId="{98FB8A92-BCA7-48CA-8F11-2B151231262F}" dt="2021-06-17T20:45:15.511" v="413" actId="478"/>
          <ac:spMkLst>
            <pc:docMk/>
            <pc:sldMk cId="1108146528" sldId="629"/>
            <ac:spMk id="116" creationId="{0C9B5BBB-3E9D-41B8-9904-1AC859041451}"/>
          </ac:spMkLst>
        </pc:spChg>
        <pc:spChg chg="del">
          <ac:chgData name="MANUEL ALBERTO GUEVARA  NAJARRO" userId="dc0839a7-ef25-445d-88fe-29223dfab4a5" providerId="ADAL" clId="{98FB8A92-BCA7-48CA-8F11-2B151231262F}" dt="2021-06-17T20:45:15.511" v="413" actId="478"/>
          <ac:spMkLst>
            <pc:docMk/>
            <pc:sldMk cId="1108146528" sldId="629"/>
            <ac:spMk id="119" creationId="{0507E863-C4A1-4E3A-88EE-B1F4057431E2}"/>
          </ac:spMkLst>
        </pc:spChg>
        <pc:spChg chg="del">
          <ac:chgData name="MANUEL ALBERTO GUEVARA  NAJARRO" userId="dc0839a7-ef25-445d-88fe-29223dfab4a5" providerId="ADAL" clId="{98FB8A92-BCA7-48CA-8F11-2B151231262F}" dt="2021-06-17T20:45:15.511" v="413" actId="478"/>
          <ac:spMkLst>
            <pc:docMk/>
            <pc:sldMk cId="1108146528" sldId="629"/>
            <ac:spMk id="122" creationId="{E9B955B7-1F99-4460-A9EC-89922F63D2BE}"/>
          </ac:spMkLst>
        </pc:spChg>
        <pc:picChg chg="add mod">
          <ac:chgData name="MANUEL ALBERTO GUEVARA  NAJARRO" userId="dc0839a7-ef25-445d-88fe-29223dfab4a5" providerId="ADAL" clId="{98FB8A92-BCA7-48CA-8F11-2B151231262F}" dt="2021-06-17T20:47:23.076" v="446" actId="1037"/>
          <ac:picMkLst>
            <pc:docMk/>
            <pc:sldMk cId="1108146528" sldId="629"/>
            <ac:picMk id="51" creationId="{E01BF0BA-DEFA-4C51-9132-EBA48F500DF8}"/>
          </ac:picMkLst>
        </pc:picChg>
        <pc:picChg chg="add mod">
          <ac:chgData name="MANUEL ALBERTO GUEVARA  NAJARRO" userId="dc0839a7-ef25-445d-88fe-29223dfab4a5" providerId="ADAL" clId="{98FB8A92-BCA7-48CA-8F11-2B151231262F}" dt="2021-06-17T20:47:35.097" v="455" actId="1038"/>
          <ac:picMkLst>
            <pc:docMk/>
            <pc:sldMk cId="1108146528" sldId="629"/>
            <ac:picMk id="52" creationId="{F3BAC3D1-176C-49EB-85CC-7901A855F4C6}"/>
          </ac:picMkLst>
        </pc:picChg>
        <pc:picChg chg="add mod">
          <ac:chgData name="MANUEL ALBERTO GUEVARA  NAJARRO" userId="dc0839a7-ef25-445d-88fe-29223dfab4a5" providerId="ADAL" clId="{98FB8A92-BCA7-48CA-8F11-2B151231262F}" dt="2021-06-17T20:47:23.076" v="446" actId="1037"/>
          <ac:picMkLst>
            <pc:docMk/>
            <pc:sldMk cId="1108146528" sldId="629"/>
            <ac:picMk id="53" creationId="{5F227B4B-07E1-4668-A411-9B42DAA84F10}"/>
          </ac:picMkLst>
        </pc:picChg>
        <pc:picChg chg="add mod">
          <ac:chgData name="MANUEL ALBERTO GUEVARA  NAJARRO" userId="dc0839a7-ef25-445d-88fe-29223dfab4a5" providerId="ADAL" clId="{98FB8A92-BCA7-48CA-8F11-2B151231262F}" dt="2021-06-17T20:47:35.097" v="455" actId="1038"/>
          <ac:picMkLst>
            <pc:docMk/>
            <pc:sldMk cId="1108146528" sldId="629"/>
            <ac:picMk id="54" creationId="{54CC9A94-2017-4422-9D43-845757D632B2}"/>
          </ac:picMkLst>
        </pc:picChg>
        <pc:picChg chg="del">
          <ac:chgData name="MANUEL ALBERTO GUEVARA  NAJARRO" userId="dc0839a7-ef25-445d-88fe-29223dfab4a5" providerId="ADAL" clId="{98FB8A92-BCA7-48CA-8F11-2B151231262F}" dt="2021-06-17T20:45:15.511" v="413" actId="478"/>
          <ac:picMkLst>
            <pc:docMk/>
            <pc:sldMk cId="1108146528" sldId="629"/>
            <ac:picMk id="131" creationId="{E26A2ED5-5032-4F32-861C-995D719B18F3}"/>
          </ac:picMkLst>
        </pc:picChg>
        <pc:picChg chg="del">
          <ac:chgData name="MANUEL ALBERTO GUEVARA  NAJARRO" userId="dc0839a7-ef25-445d-88fe-29223dfab4a5" providerId="ADAL" clId="{98FB8A92-BCA7-48CA-8F11-2B151231262F}" dt="2021-06-17T20:45:15.511" v="413" actId="478"/>
          <ac:picMkLst>
            <pc:docMk/>
            <pc:sldMk cId="1108146528" sldId="629"/>
            <ac:picMk id="132" creationId="{7FFD304D-F441-44E3-B840-E3FBA4BB3CA6}"/>
          </ac:picMkLst>
        </pc:picChg>
        <pc:picChg chg="del">
          <ac:chgData name="MANUEL ALBERTO GUEVARA  NAJARRO" userId="dc0839a7-ef25-445d-88fe-29223dfab4a5" providerId="ADAL" clId="{98FB8A92-BCA7-48CA-8F11-2B151231262F}" dt="2021-06-17T20:45:15.511" v="413" actId="478"/>
          <ac:picMkLst>
            <pc:docMk/>
            <pc:sldMk cId="1108146528" sldId="629"/>
            <ac:picMk id="133" creationId="{82B8083F-99CE-4CA6-B2EE-C630B4911387}"/>
          </ac:picMkLst>
        </pc:picChg>
        <pc:picChg chg="del">
          <ac:chgData name="MANUEL ALBERTO GUEVARA  NAJARRO" userId="dc0839a7-ef25-445d-88fe-29223dfab4a5" providerId="ADAL" clId="{98FB8A92-BCA7-48CA-8F11-2B151231262F}" dt="2021-06-17T20:45:15.511" v="413" actId="478"/>
          <ac:picMkLst>
            <pc:docMk/>
            <pc:sldMk cId="1108146528" sldId="629"/>
            <ac:picMk id="134" creationId="{6251AD4A-A3D7-4CB9-A05B-E777662F6397}"/>
          </ac:picMkLst>
        </pc:picChg>
        <pc:picChg chg="del">
          <ac:chgData name="MANUEL ALBERTO GUEVARA  NAJARRO" userId="dc0839a7-ef25-445d-88fe-29223dfab4a5" providerId="ADAL" clId="{98FB8A92-BCA7-48CA-8F11-2B151231262F}" dt="2021-06-17T20:45:15.511" v="413" actId="478"/>
          <ac:picMkLst>
            <pc:docMk/>
            <pc:sldMk cId="1108146528" sldId="629"/>
            <ac:picMk id="135" creationId="{F3902A19-D4CB-4E91-84BC-38BBE04E1EDB}"/>
          </ac:picMkLst>
        </pc:picChg>
        <pc:picChg chg="del">
          <ac:chgData name="MANUEL ALBERTO GUEVARA  NAJARRO" userId="dc0839a7-ef25-445d-88fe-29223dfab4a5" providerId="ADAL" clId="{98FB8A92-BCA7-48CA-8F11-2B151231262F}" dt="2021-06-17T20:45:15.511" v="413" actId="478"/>
          <ac:picMkLst>
            <pc:docMk/>
            <pc:sldMk cId="1108146528" sldId="629"/>
            <ac:picMk id="136" creationId="{9F8872A5-0E0C-4FAA-B0D6-B9B0C7ADD7D1}"/>
          </ac:picMkLst>
        </pc:picChg>
      </pc:sldChg>
      <pc:sldChg chg="add del">
        <pc:chgData name="MANUEL ALBERTO GUEVARA  NAJARRO" userId="dc0839a7-ef25-445d-88fe-29223dfab4a5" providerId="ADAL" clId="{98FB8A92-BCA7-48CA-8F11-2B151231262F}" dt="2021-06-17T20:42:11.436" v="387" actId="22"/>
        <pc:sldMkLst>
          <pc:docMk/>
          <pc:sldMk cId="3810889754" sldId="629"/>
        </pc:sldMkLst>
      </pc:sldChg>
      <pc:sldChg chg="addSp delSp modSp add mod ord">
        <pc:chgData name="MANUEL ALBERTO GUEVARA  NAJARRO" userId="dc0839a7-ef25-445d-88fe-29223dfab4a5" providerId="ADAL" clId="{98FB8A92-BCA7-48CA-8F11-2B151231262F}" dt="2021-06-23T22:38:22.768" v="1376"/>
        <pc:sldMkLst>
          <pc:docMk/>
          <pc:sldMk cId="2932305907" sldId="630"/>
        </pc:sldMkLst>
        <pc:spChg chg="mod">
          <ac:chgData name="MANUEL ALBERTO GUEVARA  NAJARRO" userId="dc0839a7-ef25-445d-88fe-29223dfab4a5" providerId="ADAL" clId="{98FB8A92-BCA7-48CA-8F11-2B151231262F}" dt="2021-06-17T21:00:53.515" v="675" actId="1037"/>
          <ac:spMkLst>
            <pc:docMk/>
            <pc:sldMk cId="2932305907" sldId="630"/>
            <ac:spMk id="39" creationId="{ACC695CE-44CC-4B6E-A480-F9F483B6AB96}"/>
          </ac:spMkLst>
        </pc:spChg>
        <pc:spChg chg="mod">
          <ac:chgData name="MANUEL ALBERTO GUEVARA  NAJARRO" userId="dc0839a7-ef25-445d-88fe-29223dfab4a5" providerId="ADAL" clId="{98FB8A92-BCA7-48CA-8F11-2B151231262F}" dt="2021-06-17T21:00:53.515" v="675" actId="1037"/>
          <ac:spMkLst>
            <pc:docMk/>
            <pc:sldMk cId="2932305907" sldId="630"/>
            <ac:spMk id="40" creationId="{C355B0CF-6879-4060-9B65-E091EA5B23D9}"/>
          </ac:spMkLst>
        </pc:spChg>
        <pc:spChg chg="mod">
          <ac:chgData name="MANUEL ALBERTO GUEVARA  NAJARRO" userId="dc0839a7-ef25-445d-88fe-29223dfab4a5" providerId="ADAL" clId="{98FB8A92-BCA7-48CA-8F11-2B151231262F}" dt="2021-06-17T21:00:53.515" v="675" actId="1037"/>
          <ac:spMkLst>
            <pc:docMk/>
            <pc:sldMk cId="2932305907" sldId="630"/>
            <ac:spMk id="42" creationId="{E7D2B2B0-17C2-4943-8E20-4437192CAD2F}"/>
          </ac:spMkLst>
        </pc:spChg>
        <pc:spChg chg="mod">
          <ac:chgData name="MANUEL ALBERTO GUEVARA  NAJARRO" userId="dc0839a7-ef25-445d-88fe-29223dfab4a5" providerId="ADAL" clId="{98FB8A92-BCA7-48CA-8F11-2B151231262F}" dt="2021-06-17T21:01:04.968" v="681" actId="14100"/>
          <ac:spMkLst>
            <pc:docMk/>
            <pc:sldMk cId="2932305907" sldId="630"/>
            <ac:spMk id="43" creationId="{F924FD13-0A7D-416A-BA1A-CB3B19374B83}"/>
          </ac:spMkLst>
        </pc:spChg>
        <pc:spChg chg="mod">
          <ac:chgData name="MANUEL ALBERTO GUEVARA  NAJARRO" userId="dc0839a7-ef25-445d-88fe-29223dfab4a5" providerId="ADAL" clId="{98FB8A92-BCA7-48CA-8F11-2B151231262F}" dt="2021-06-17T21:00:53.515" v="675" actId="1037"/>
          <ac:spMkLst>
            <pc:docMk/>
            <pc:sldMk cId="2932305907" sldId="630"/>
            <ac:spMk id="45" creationId="{A11AFCFC-2540-47C6-B450-9F3938378212}"/>
          </ac:spMkLst>
        </pc:spChg>
        <pc:spChg chg="mod">
          <ac:chgData name="MANUEL ALBERTO GUEVARA  NAJARRO" userId="dc0839a7-ef25-445d-88fe-29223dfab4a5" providerId="ADAL" clId="{98FB8A92-BCA7-48CA-8F11-2B151231262F}" dt="2021-06-17T21:00:53.515" v="675" actId="1037"/>
          <ac:spMkLst>
            <pc:docMk/>
            <pc:sldMk cId="2932305907" sldId="630"/>
            <ac:spMk id="48" creationId="{623F76FC-39AA-46BA-9428-0000BF320917}"/>
          </ac:spMkLst>
        </pc:spChg>
        <pc:spChg chg="mod">
          <ac:chgData name="MANUEL ALBERTO GUEVARA  NAJARRO" userId="dc0839a7-ef25-445d-88fe-29223dfab4a5" providerId="ADAL" clId="{98FB8A92-BCA7-48CA-8F11-2B151231262F}" dt="2021-06-17T21:00:53.515" v="675" actId="1037"/>
          <ac:spMkLst>
            <pc:docMk/>
            <pc:sldMk cId="2932305907" sldId="630"/>
            <ac:spMk id="55" creationId="{44EFE15E-4CBC-4AC5-974A-C4C18972DD37}"/>
          </ac:spMkLst>
        </pc:spChg>
        <pc:spChg chg="mod">
          <ac:chgData name="MANUEL ALBERTO GUEVARA  NAJARRO" userId="dc0839a7-ef25-445d-88fe-29223dfab4a5" providerId="ADAL" clId="{98FB8A92-BCA7-48CA-8F11-2B151231262F}" dt="2021-06-17T21:01:02.448" v="680" actId="14100"/>
          <ac:spMkLst>
            <pc:docMk/>
            <pc:sldMk cId="2932305907" sldId="630"/>
            <ac:spMk id="56" creationId="{DAEE2C90-2FD8-4EA6-AA4D-843E87469421}"/>
          </ac:spMkLst>
        </pc:spChg>
        <pc:picChg chg="add del">
          <ac:chgData name="MANUEL ALBERTO GUEVARA  NAJARRO" userId="dc0839a7-ef25-445d-88fe-29223dfab4a5" providerId="ADAL" clId="{98FB8A92-BCA7-48CA-8F11-2B151231262F}" dt="2021-06-17T21:25:42.135" v="765" actId="22"/>
          <ac:picMkLst>
            <pc:docMk/>
            <pc:sldMk cId="2932305907" sldId="630"/>
            <ac:picMk id="5" creationId="{C823C2C2-0A4B-4DD0-BAD1-9AC5BCD657C5}"/>
          </ac:picMkLst>
        </pc:picChg>
        <pc:picChg chg="add del">
          <ac:chgData name="MANUEL ALBERTO GUEVARA  NAJARRO" userId="dc0839a7-ef25-445d-88fe-29223dfab4a5" providerId="ADAL" clId="{98FB8A92-BCA7-48CA-8F11-2B151231262F}" dt="2021-06-17T21:26:54.175" v="769" actId="22"/>
          <ac:picMkLst>
            <pc:docMk/>
            <pc:sldMk cId="2932305907" sldId="630"/>
            <ac:picMk id="7" creationId="{D0B955D5-0815-4A72-B1D5-2FE7DB9E8C88}"/>
          </ac:picMkLst>
        </pc:picChg>
        <pc:picChg chg="mod">
          <ac:chgData name="MANUEL ALBERTO GUEVARA  NAJARRO" userId="dc0839a7-ef25-445d-88fe-29223dfab4a5" providerId="ADAL" clId="{98FB8A92-BCA7-48CA-8F11-2B151231262F}" dt="2021-06-17T21:25:44.651" v="766" actId="14826"/>
          <ac:picMkLst>
            <pc:docMk/>
            <pc:sldMk cId="2932305907" sldId="630"/>
            <ac:picMk id="51" creationId="{E01BF0BA-DEFA-4C51-9132-EBA48F500DF8}"/>
          </ac:picMkLst>
        </pc:picChg>
        <pc:picChg chg="mod">
          <ac:chgData name="MANUEL ALBERTO GUEVARA  NAJARRO" userId="dc0839a7-ef25-445d-88fe-29223dfab4a5" providerId="ADAL" clId="{98FB8A92-BCA7-48CA-8F11-2B151231262F}" dt="2021-06-17T21:26:32.901" v="767" actId="14826"/>
          <ac:picMkLst>
            <pc:docMk/>
            <pc:sldMk cId="2932305907" sldId="630"/>
            <ac:picMk id="52" creationId="{F3BAC3D1-176C-49EB-85CC-7901A855F4C6}"/>
          </ac:picMkLst>
        </pc:picChg>
        <pc:picChg chg="mod">
          <ac:chgData name="MANUEL ALBERTO GUEVARA  NAJARRO" userId="dc0839a7-ef25-445d-88fe-29223dfab4a5" providerId="ADAL" clId="{98FB8A92-BCA7-48CA-8F11-2B151231262F}" dt="2021-06-17T21:26:56.616" v="770" actId="14826"/>
          <ac:picMkLst>
            <pc:docMk/>
            <pc:sldMk cId="2932305907" sldId="630"/>
            <ac:picMk id="53" creationId="{5F227B4B-07E1-4668-A411-9B42DAA84F10}"/>
          </ac:picMkLst>
        </pc:picChg>
        <pc:picChg chg="mod">
          <ac:chgData name="MANUEL ALBERTO GUEVARA  NAJARRO" userId="dc0839a7-ef25-445d-88fe-29223dfab4a5" providerId="ADAL" clId="{98FB8A92-BCA7-48CA-8F11-2B151231262F}" dt="2021-06-17T21:28:30.578" v="771" actId="14826"/>
          <ac:picMkLst>
            <pc:docMk/>
            <pc:sldMk cId="2932305907" sldId="630"/>
            <ac:picMk id="54" creationId="{54CC9A94-2017-4422-9D43-845757D632B2}"/>
          </ac:picMkLst>
        </pc:picChg>
      </pc:sldChg>
      <pc:sldChg chg="addSp delSp modSp add mod">
        <pc:chgData name="MANUEL ALBERTO GUEVARA  NAJARRO" userId="dc0839a7-ef25-445d-88fe-29223dfab4a5" providerId="ADAL" clId="{98FB8A92-BCA7-48CA-8F11-2B151231262F}" dt="2021-06-23T22:41:58.198" v="1383" actId="14826"/>
        <pc:sldMkLst>
          <pc:docMk/>
          <pc:sldMk cId="1094214726" sldId="631"/>
        </pc:sldMkLst>
        <pc:spChg chg="mod">
          <ac:chgData name="MANUEL ALBERTO GUEVARA  NAJARRO" userId="dc0839a7-ef25-445d-88fe-29223dfab4a5" providerId="ADAL" clId="{98FB8A92-BCA7-48CA-8F11-2B151231262F}" dt="2021-06-17T21:02:03.387" v="686" actId="20577"/>
          <ac:spMkLst>
            <pc:docMk/>
            <pc:sldMk cId="1094214726" sldId="631"/>
            <ac:spMk id="40" creationId="{C355B0CF-6879-4060-9B65-E091EA5B23D9}"/>
          </ac:spMkLst>
        </pc:spChg>
        <pc:spChg chg="mod">
          <ac:chgData name="MANUEL ALBERTO GUEVARA  NAJARRO" userId="dc0839a7-ef25-445d-88fe-29223dfab4a5" providerId="ADAL" clId="{98FB8A92-BCA7-48CA-8F11-2B151231262F}" dt="2021-06-17T21:15:54.942" v="711" actId="20577"/>
          <ac:spMkLst>
            <pc:docMk/>
            <pc:sldMk cId="1094214726" sldId="631"/>
            <ac:spMk id="43" creationId="{F924FD13-0A7D-416A-BA1A-CB3B19374B83}"/>
          </ac:spMkLst>
        </pc:spChg>
        <pc:spChg chg="mod">
          <ac:chgData name="MANUEL ALBERTO GUEVARA  NAJARRO" userId="dc0839a7-ef25-445d-88fe-29223dfab4a5" providerId="ADAL" clId="{98FB8A92-BCA7-48CA-8F11-2B151231262F}" dt="2021-06-17T21:23:12.834" v="742" actId="20577"/>
          <ac:spMkLst>
            <pc:docMk/>
            <pc:sldMk cId="1094214726" sldId="631"/>
            <ac:spMk id="55" creationId="{44EFE15E-4CBC-4AC5-974A-C4C18972DD37}"/>
          </ac:spMkLst>
        </pc:spChg>
        <pc:spChg chg="mod">
          <ac:chgData name="MANUEL ALBERTO GUEVARA  NAJARRO" userId="dc0839a7-ef25-445d-88fe-29223dfab4a5" providerId="ADAL" clId="{98FB8A92-BCA7-48CA-8F11-2B151231262F}" dt="2021-06-17T21:24:57.101" v="763" actId="20577"/>
          <ac:spMkLst>
            <pc:docMk/>
            <pc:sldMk cId="1094214726" sldId="631"/>
            <ac:spMk id="56" creationId="{DAEE2C90-2FD8-4EA6-AA4D-843E87469421}"/>
          </ac:spMkLst>
        </pc:spChg>
        <pc:graphicFrameChg chg="add del mod modGraphic">
          <ac:chgData name="MANUEL ALBERTO GUEVARA  NAJARRO" userId="dc0839a7-ef25-445d-88fe-29223dfab4a5" providerId="ADAL" clId="{98FB8A92-BCA7-48CA-8F11-2B151231262F}" dt="2021-06-23T22:38:41.079" v="1378" actId="478"/>
          <ac:graphicFrameMkLst>
            <pc:docMk/>
            <pc:sldMk cId="1094214726" sldId="631"/>
            <ac:graphicFrameMk id="7" creationId="{51AE6F48-A298-4237-A3D3-362725BF4190}"/>
          </ac:graphicFrameMkLst>
        </pc:graphicFrameChg>
        <pc:graphicFrameChg chg="add del mod modGraphic">
          <ac:chgData name="MANUEL ALBERTO GUEVARA  NAJARRO" userId="dc0839a7-ef25-445d-88fe-29223dfab4a5" providerId="ADAL" clId="{98FB8A92-BCA7-48CA-8F11-2B151231262F}" dt="2021-06-17T21:35:10.509" v="799" actId="478"/>
          <ac:graphicFrameMkLst>
            <pc:docMk/>
            <pc:sldMk cId="1094214726" sldId="631"/>
            <ac:graphicFrameMk id="18" creationId="{4C2E4915-D110-4F41-A612-B839233588A4}"/>
          </ac:graphicFrameMkLst>
        </pc:graphicFrameChg>
        <pc:picChg chg="add del">
          <ac:chgData name="MANUEL ALBERTO GUEVARA  NAJARRO" userId="dc0839a7-ef25-445d-88fe-29223dfab4a5" providerId="ADAL" clId="{98FB8A92-BCA7-48CA-8F11-2B151231262F}" dt="2021-06-23T22:41:55.618" v="1382" actId="22"/>
          <ac:picMkLst>
            <pc:docMk/>
            <pc:sldMk cId="1094214726" sldId="631"/>
            <ac:picMk id="5" creationId="{827F3E3B-BA0C-4613-A217-4423C11C2973}"/>
          </ac:picMkLst>
        </pc:picChg>
        <pc:picChg chg="add del">
          <ac:chgData name="MANUEL ALBERTO GUEVARA  NAJARRO" userId="dc0839a7-ef25-445d-88fe-29223dfab4a5" providerId="ADAL" clId="{98FB8A92-BCA7-48CA-8F11-2B151231262F}" dt="2021-06-17T21:28:55.591" v="773" actId="22"/>
          <ac:picMkLst>
            <pc:docMk/>
            <pc:sldMk cId="1094214726" sldId="631"/>
            <ac:picMk id="5" creationId="{C3A806B2-8091-4C43-9608-F7EFA30F8D8B}"/>
          </ac:picMkLst>
        </pc:picChg>
        <pc:picChg chg="add mod">
          <ac:chgData name="MANUEL ALBERTO GUEVARA  NAJARRO" userId="dc0839a7-ef25-445d-88fe-29223dfab4a5" providerId="ADAL" clId="{98FB8A92-BCA7-48CA-8F11-2B151231262F}" dt="2021-06-23T22:41:58.198" v="1383" actId="14826"/>
          <ac:picMkLst>
            <pc:docMk/>
            <pc:sldMk cId="1094214726" sldId="631"/>
            <ac:picMk id="16" creationId="{2A4F30AB-AEC1-4825-B1C2-585ADB519894}"/>
          </ac:picMkLst>
        </pc:picChg>
        <pc:picChg chg="del mod">
          <ac:chgData name="MANUEL ALBERTO GUEVARA  NAJARRO" userId="dc0839a7-ef25-445d-88fe-29223dfab4a5" providerId="ADAL" clId="{98FB8A92-BCA7-48CA-8F11-2B151231262F}" dt="2021-06-17T21:39:27.461" v="822" actId="478"/>
          <ac:picMkLst>
            <pc:docMk/>
            <pc:sldMk cId="1094214726" sldId="631"/>
            <ac:picMk id="51" creationId="{E01BF0BA-DEFA-4C51-9132-EBA48F500DF8}"/>
          </ac:picMkLst>
        </pc:picChg>
        <pc:picChg chg="mod">
          <ac:chgData name="MANUEL ALBERTO GUEVARA  NAJARRO" userId="dc0839a7-ef25-445d-88fe-29223dfab4a5" providerId="ADAL" clId="{98FB8A92-BCA7-48CA-8F11-2B151231262F}" dt="2021-06-17T21:29:19.200" v="775" actId="14826"/>
          <ac:picMkLst>
            <pc:docMk/>
            <pc:sldMk cId="1094214726" sldId="631"/>
            <ac:picMk id="52" creationId="{F3BAC3D1-176C-49EB-85CC-7901A855F4C6}"/>
          </ac:picMkLst>
        </pc:picChg>
        <pc:picChg chg="mod">
          <ac:chgData name="MANUEL ALBERTO GUEVARA  NAJARRO" userId="dc0839a7-ef25-445d-88fe-29223dfab4a5" providerId="ADAL" clId="{98FB8A92-BCA7-48CA-8F11-2B151231262F}" dt="2021-06-17T21:29:50.305" v="776" actId="14826"/>
          <ac:picMkLst>
            <pc:docMk/>
            <pc:sldMk cId="1094214726" sldId="631"/>
            <ac:picMk id="53" creationId="{5F227B4B-07E1-4668-A411-9B42DAA84F10}"/>
          </ac:picMkLst>
        </pc:picChg>
        <pc:picChg chg="mod modCrop">
          <ac:chgData name="MANUEL ALBERTO GUEVARA  NAJARRO" userId="dc0839a7-ef25-445d-88fe-29223dfab4a5" providerId="ADAL" clId="{98FB8A92-BCA7-48CA-8F11-2B151231262F}" dt="2021-06-17T21:31:33.069" v="782" actId="14826"/>
          <ac:picMkLst>
            <pc:docMk/>
            <pc:sldMk cId="1094214726" sldId="631"/>
            <ac:picMk id="54" creationId="{54CC9A94-2017-4422-9D43-845757D632B2}"/>
          </ac:picMkLst>
        </pc:picChg>
      </pc:sldChg>
      <pc:sldChg chg="add del">
        <pc:chgData name="MANUEL ALBERTO GUEVARA  NAJARRO" userId="dc0839a7-ef25-445d-88fe-29223dfab4a5" providerId="ADAL" clId="{98FB8A92-BCA7-48CA-8F11-2B151231262F}" dt="2021-06-17T20:59:02.882" v="650" actId="47"/>
        <pc:sldMkLst>
          <pc:docMk/>
          <pc:sldMk cId="1202060131" sldId="631"/>
        </pc:sldMkLst>
      </pc:sldChg>
      <pc:sldChg chg="addSp delSp modSp new del mod modClrScheme chgLayout">
        <pc:chgData name="MANUEL ALBERTO GUEVARA  NAJARRO" userId="dc0839a7-ef25-445d-88fe-29223dfab4a5" providerId="ADAL" clId="{98FB8A92-BCA7-48CA-8F11-2B151231262F}" dt="2021-06-17T21:32:23.289" v="788" actId="47"/>
        <pc:sldMkLst>
          <pc:docMk/>
          <pc:sldMk cId="869236226" sldId="632"/>
        </pc:sldMkLst>
        <pc:spChg chg="del mod ord">
          <ac:chgData name="MANUEL ALBERTO GUEVARA  NAJARRO" userId="dc0839a7-ef25-445d-88fe-29223dfab4a5" providerId="ADAL" clId="{98FB8A92-BCA7-48CA-8F11-2B151231262F}" dt="2021-06-17T21:32:02.322" v="784" actId="700"/>
          <ac:spMkLst>
            <pc:docMk/>
            <pc:sldMk cId="869236226" sldId="632"/>
            <ac:spMk id="2" creationId="{0BFEEB2C-98C1-4452-A9C8-295697384222}"/>
          </ac:spMkLst>
        </pc:spChg>
        <pc:spChg chg="del mod ord">
          <ac:chgData name="MANUEL ALBERTO GUEVARA  NAJARRO" userId="dc0839a7-ef25-445d-88fe-29223dfab4a5" providerId="ADAL" clId="{98FB8A92-BCA7-48CA-8F11-2B151231262F}" dt="2021-06-17T21:32:02.322" v="784" actId="700"/>
          <ac:spMkLst>
            <pc:docMk/>
            <pc:sldMk cId="869236226" sldId="632"/>
            <ac:spMk id="3" creationId="{42BB23F9-B37C-42AC-AD80-A8D0BD9991B4}"/>
          </ac:spMkLst>
        </pc:spChg>
        <pc:spChg chg="del">
          <ac:chgData name="MANUEL ALBERTO GUEVARA  NAJARRO" userId="dc0839a7-ef25-445d-88fe-29223dfab4a5" providerId="ADAL" clId="{98FB8A92-BCA7-48CA-8F11-2B151231262F}" dt="2021-06-17T21:32:02.322" v="784" actId="700"/>
          <ac:spMkLst>
            <pc:docMk/>
            <pc:sldMk cId="869236226" sldId="632"/>
            <ac:spMk id="4" creationId="{698EC57B-6CC3-47C2-B597-9B4D8493AC5A}"/>
          </ac:spMkLst>
        </pc:spChg>
        <pc:spChg chg="add del mod ord">
          <ac:chgData name="MANUEL ALBERTO GUEVARA  NAJARRO" userId="dc0839a7-ef25-445d-88fe-29223dfab4a5" providerId="ADAL" clId="{98FB8A92-BCA7-48CA-8F11-2B151231262F}" dt="2021-06-17T21:32:06.140" v="785" actId="700"/>
          <ac:spMkLst>
            <pc:docMk/>
            <pc:sldMk cId="869236226" sldId="632"/>
            <ac:spMk id="5" creationId="{BC32BADA-4086-4718-B5E4-BE6316F2F8B0}"/>
          </ac:spMkLst>
        </pc:spChg>
        <pc:spChg chg="add del mod ord">
          <ac:chgData name="MANUEL ALBERTO GUEVARA  NAJARRO" userId="dc0839a7-ef25-445d-88fe-29223dfab4a5" providerId="ADAL" clId="{98FB8A92-BCA7-48CA-8F11-2B151231262F}" dt="2021-06-17T21:32:06.140" v="785" actId="700"/>
          <ac:spMkLst>
            <pc:docMk/>
            <pc:sldMk cId="869236226" sldId="632"/>
            <ac:spMk id="6" creationId="{91B57493-823E-49FE-9EA0-36AD92148919}"/>
          </ac:spMkLst>
        </pc:spChg>
        <pc:spChg chg="add del mod ord">
          <ac:chgData name="MANUEL ALBERTO GUEVARA  NAJARRO" userId="dc0839a7-ef25-445d-88fe-29223dfab4a5" providerId="ADAL" clId="{98FB8A92-BCA7-48CA-8F11-2B151231262F}" dt="2021-06-17T21:32:14.829" v="786" actId="700"/>
          <ac:spMkLst>
            <pc:docMk/>
            <pc:sldMk cId="869236226" sldId="632"/>
            <ac:spMk id="7" creationId="{3C940AFB-0762-4C2D-A8A1-B47E31DC45C8}"/>
          </ac:spMkLst>
        </pc:spChg>
        <pc:spChg chg="add del mod ord">
          <ac:chgData name="MANUEL ALBERTO GUEVARA  NAJARRO" userId="dc0839a7-ef25-445d-88fe-29223dfab4a5" providerId="ADAL" clId="{98FB8A92-BCA7-48CA-8F11-2B151231262F}" dt="2021-06-17T21:32:14.829" v="786" actId="700"/>
          <ac:spMkLst>
            <pc:docMk/>
            <pc:sldMk cId="869236226" sldId="632"/>
            <ac:spMk id="8" creationId="{41AAEBD0-2122-4177-9DF8-7F19795DB113}"/>
          </ac:spMkLst>
        </pc:spChg>
        <pc:spChg chg="add del mod ord">
          <ac:chgData name="MANUEL ALBERTO GUEVARA  NAJARRO" userId="dc0839a7-ef25-445d-88fe-29223dfab4a5" providerId="ADAL" clId="{98FB8A92-BCA7-48CA-8F11-2B151231262F}" dt="2021-06-17T21:32:14.829" v="786" actId="700"/>
          <ac:spMkLst>
            <pc:docMk/>
            <pc:sldMk cId="869236226" sldId="632"/>
            <ac:spMk id="9" creationId="{644BD0BB-B310-4B57-BBC5-C1539C32662C}"/>
          </ac:spMkLst>
        </pc:spChg>
        <pc:spChg chg="add del mod ord">
          <ac:chgData name="MANUEL ALBERTO GUEVARA  NAJARRO" userId="dc0839a7-ef25-445d-88fe-29223dfab4a5" providerId="ADAL" clId="{98FB8A92-BCA7-48CA-8F11-2B151231262F}" dt="2021-06-17T21:32:20.770" v="787" actId="700"/>
          <ac:spMkLst>
            <pc:docMk/>
            <pc:sldMk cId="869236226" sldId="632"/>
            <ac:spMk id="10" creationId="{69F54697-1924-4B9B-A0E3-61A5C08B5DC7}"/>
          </ac:spMkLst>
        </pc:spChg>
        <pc:spChg chg="add del mod ord">
          <ac:chgData name="MANUEL ALBERTO GUEVARA  NAJARRO" userId="dc0839a7-ef25-445d-88fe-29223dfab4a5" providerId="ADAL" clId="{98FB8A92-BCA7-48CA-8F11-2B151231262F}" dt="2021-06-17T21:32:20.770" v="787" actId="700"/>
          <ac:spMkLst>
            <pc:docMk/>
            <pc:sldMk cId="869236226" sldId="632"/>
            <ac:spMk id="11" creationId="{CE881695-097C-4C43-BF28-6FA1917E36C1}"/>
          </ac:spMkLst>
        </pc:spChg>
        <pc:spChg chg="add del mod ord">
          <ac:chgData name="MANUEL ALBERTO GUEVARA  NAJARRO" userId="dc0839a7-ef25-445d-88fe-29223dfab4a5" providerId="ADAL" clId="{98FB8A92-BCA7-48CA-8F11-2B151231262F}" dt="2021-06-17T21:32:20.770" v="787" actId="700"/>
          <ac:spMkLst>
            <pc:docMk/>
            <pc:sldMk cId="869236226" sldId="632"/>
            <ac:spMk id="12" creationId="{B002DE76-0240-4CE1-B9D5-4F2A8216678B}"/>
          </ac:spMkLst>
        </pc:spChg>
        <pc:spChg chg="add del mod ord">
          <ac:chgData name="MANUEL ALBERTO GUEVARA  NAJARRO" userId="dc0839a7-ef25-445d-88fe-29223dfab4a5" providerId="ADAL" clId="{98FB8A92-BCA7-48CA-8F11-2B151231262F}" dt="2021-06-17T21:32:20.770" v="787" actId="700"/>
          <ac:spMkLst>
            <pc:docMk/>
            <pc:sldMk cId="869236226" sldId="632"/>
            <ac:spMk id="13" creationId="{93CFBC3A-BA3A-45BF-9419-B05649A484A4}"/>
          </ac:spMkLst>
        </pc:spChg>
        <pc:spChg chg="add mod ord">
          <ac:chgData name="MANUEL ALBERTO GUEVARA  NAJARRO" userId="dc0839a7-ef25-445d-88fe-29223dfab4a5" providerId="ADAL" clId="{98FB8A92-BCA7-48CA-8F11-2B151231262F}" dt="2021-06-17T21:32:20.770" v="787" actId="700"/>
          <ac:spMkLst>
            <pc:docMk/>
            <pc:sldMk cId="869236226" sldId="632"/>
            <ac:spMk id="14" creationId="{CF6FFBFA-7A00-4A98-B9F6-C10980DD7FEC}"/>
          </ac:spMkLst>
        </pc:spChg>
        <pc:spChg chg="add mod ord">
          <ac:chgData name="MANUEL ALBERTO GUEVARA  NAJARRO" userId="dc0839a7-ef25-445d-88fe-29223dfab4a5" providerId="ADAL" clId="{98FB8A92-BCA7-48CA-8F11-2B151231262F}" dt="2021-06-17T21:32:20.770" v="787" actId="700"/>
          <ac:spMkLst>
            <pc:docMk/>
            <pc:sldMk cId="869236226" sldId="632"/>
            <ac:spMk id="15" creationId="{BF734F96-25EE-47AA-AE0A-5F1690876E75}"/>
          </ac:spMkLst>
        </pc:spChg>
      </pc:sldChg>
      <pc:sldChg chg="add del">
        <pc:chgData name="MANUEL ALBERTO GUEVARA  NAJARRO" userId="dc0839a7-ef25-445d-88fe-29223dfab4a5" providerId="ADAL" clId="{98FB8A92-BCA7-48CA-8F11-2B151231262F}" dt="2021-06-17T20:59:02.882" v="650" actId="47"/>
        <pc:sldMkLst>
          <pc:docMk/>
          <pc:sldMk cId="1517985719" sldId="632"/>
        </pc:sldMkLst>
      </pc:sldChg>
      <pc:sldChg chg="addSp delSp modSp new add del mod modClrScheme chgLayout">
        <pc:chgData name="MANUEL ALBERTO GUEVARA  NAJARRO" userId="dc0839a7-ef25-445d-88fe-29223dfab4a5" providerId="ADAL" clId="{98FB8A92-BCA7-48CA-8F11-2B151231262F}" dt="2021-06-23T22:42:03.638" v="1384" actId="47"/>
        <pc:sldMkLst>
          <pc:docMk/>
          <pc:sldMk cId="1889000168" sldId="632"/>
        </pc:sldMkLst>
        <pc:spChg chg="del mod ord">
          <ac:chgData name="MANUEL ALBERTO GUEVARA  NAJARRO" userId="dc0839a7-ef25-445d-88fe-29223dfab4a5" providerId="ADAL" clId="{98FB8A92-BCA7-48CA-8F11-2B151231262F}" dt="2021-06-17T21:33:49.443" v="794" actId="700"/>
          <ac:spMkLst>
            <pc:docMk/>
            <pc:sldMk cId="1889000168" sldId="632"/>
            <ac:spMk id="2" creationId="{C26DA354-8B13-4CEE-B6DF-52ECD14173B2}"/>
          </ac:spMkLst>
        </pc:spChg>
        <pc:spChg chg="del mod ord">
          <ac:chgData name="MANUEL ALBERTO GUEVARA  NAJARRO" userId="dc0839a7-ef25-445d-88fe-29223dfab4a5" providerId="ADAL" clId="{98FB8A92-BCA7-48CA-8F11-2B151231262F}" dt="2021-06-17T21:33:49.443" v="794" actId="700"/>
          <ac:spMkLst>
            <pc:docMk/>
            <pc:sldMk cId="1889000168" sldId="632"/>
            <ac:spMk id="3" creationId="{F5FB0C3C-0A36-42E2-84FC-4037029E0F1B}"/>
          </ac:spMkLst>
        </pc:spChg>
        <pc:spChg chg="del mod ord">
          <ac:chgData name="MANUEL ALBERTO GUEVARA  NAJARRO" userId="dc0839a7-ef25-445d-88fe-29223dfab4a5" providerId="ADAL" clId="{98FB8A92-BCA7-48CA-8F11-2B151231262F}" dt="2021-06-17T21:33:49.443" v="794" actId="700"/>
          <ac:spMkLst>
            <pc:docMk/>
            <pc:sldMk cId="1889000168" sldId="632"/>
            <ac:spMk id="4" creationId="{CE90A9D2-0E7B-4E12-88B3-11C0C6F5C801}"/>
          </ac:spMkLst>
        </pc:spChg>
        <pc:spChg chg="add mod ord">
          <ac:chgData name="MANUEL ALBERTO GUEVARA  NAJARRO" userId="dc0839a7-ef25-445d-88fe-29223dfab4a5" providerId="ADAL" clId="{98FB8A92-BCA7-48CA-8F11-2B151231262F}" dt="2021-06-17T21:40:27.999" v="845" actId="2716"/>
          <ac:spMkLst>
            <pc:docMk/>
            <pc:sldMk cId="1889000168" sldId="632"/>
            <ac:spMk id="5" creationId="{5ECE236A-6C3C-46E8-A81F-7846D7B4570C}"/>
          </ac:spMkLst>
        </pc:spChg>
        <pc:spChg chg="add mod ord">
          <ac:chgData name="MANUEL ALBERTO GUEVARA  NAJARRO" userId="dc0839a7-ef25-445d-88fe-29223dfab4a5" providerId="ADAL" clId="{98FB8A92-BCA7-48CA-8F11-2B151231262F}" dt="2021-06-17T21:41:35.519" v="911" actId="20577"/>
          <ac:spMkLst>
            <pc:docMk/>
            <pc:sldMk cId="1889000168" sldId="632"/>
            <ac:spMk id="6" creationId="{62B8E1A4-E755-4E07-B436-48B0481D7B00}"/>
          </ac:spMkLst>
        </pc:spChg>
        <pc:spChg chg="add del mod ord">
          <ac:chgData name="MANUEL ALBERTO GUEVARA  NAJARRO" userId="dc0839a7-ef25-445d-88fe-29223dfab4a5" providerId="ADAL" clId="{98FB8A92-BCA7-48CA-8F11-2B151231262F}" dt="2021-06-17T21:41:11.145" v="902" actId="22"/>
          <ac:spMkLst>
            <pc:docMk/>
            <pc:sldMk cId="1889000168" sldId="632"/>
            <ac:spMk id="7" creationId="{6E20E88F-61DC-41B0-B94C-3F0E11A098B0}"/>
          </ac:spMkLst>
        </pc:spChg>
        <pc:spChg chg="add mod ord">
          <ac:chgData name="MANUEL ALBERTO GUEVARA  NAJARRO" userId="dc0839a7-ef25-445d-88fe-29223dfab4a5" providerId="ADAL" clId="{98FB8A92-BCA7-48CA-8F11-2B151231262F}" dt="2021-06-17T21:40:41.779" v="901" actId="20577"/>
          <ac:spMkLst>
            <pc:docMk/>
            <pc:sldMk cId="1889000168" sldId="632"/>
            <ac:spMk id="8" creationId="{E7CEC6EF-2F0A-4CD2-A23E-2A05F9F436E8}"/>
          </ac:spMkLst>
        </pc:spChg>
        <pc:picChg chg="add mod ord modCrop">
          <ac:chgData name="MANUEL ALBERTO GUEVARA  NAJARRO" userId="dc0839a7-ef25-445d-88fe-29223dfab4a5" providerId="ADAL" clId="{98FB8A92-BCA7-48CA-8F11-2B151231262F}" dt="2021-06-17T21:41:23.099" v="905" actId="732"/>
          <ac:picMkLst>
            <pc:docMk/>
            <pc:sldMk cId="1889000168" sldId="632"/>
            <ac:picMk id="10" creationId="{F715C18E-F8C5-4C70-9752-8EDE5E424121}"/>
          </ac:picMkLst>
        </pc:picChg>
      </pc:sldChg>
      <pc:sldChg chg="add del">
        <pc:chgData name="MANUEL ALBERTO GUEVARA  NAJARRO" userId="dc0839a7-ef25-445d-88fe-29223dfab4a5" providerId="ADAL" clId="{98FB8A92-BCA7-48CA-8F11-2B151231262F}" dt="2021-06-17T20:59:02.882" v="650" actId="47"/>
        <pc:sldMkLst>
          <pc:docMk/>
          <pc:sldMk cId="370651764" sldId="633"/>
        </pc:sldMkLst>
      </pc:sldChg>
      <pc:sldChg chg="addSp modSp add del mod modClrScheme chgLayout">
        <pc:chgData name="MANUEL ALBERTO GUEVARA  NAJARRO" userId="dc0839a7-ef25-445d-88fe-29223dfab4a5" providerId="ADAL" clId="{98FB8A92-BCA7-48CA-8F11-2B151231262F}" dt="2021-06-17T21:42:22.065" v="916" actId="47"/>
        <pc:sldMkLst>
          <pc:docMk/>
          <pc:sldMk cId="2921407282" sldId="633"/>
        </pc:sldMkLst>
        <pc:spChg chg="add mod ord">
          <ac:chgData name="MANUEL ALBERTO GUEVARA  NAJARRO" userId="dc0839a7-ef25-445d-88fe-29223dfab4a5" providerId="ADAL" clId="{98FB8A92-BCA7-48CA-8F11-2B151231262F}" dt="2021-06-17T21:42:14.677" v="913" actId="700"/>
          <ac:spMkLst>
            <pc:docMk/>
            <pc:sldMk cId="2921407282" sldId="633"/>
            <ac:spMk id="2" creationId="{B9AD2404-ED28-456F-B1BC-8BAF4A68F28C}"/>
          </ac:spMkLst>
        </pc:spChg>
        <pc:spChg chg="add mod ord">
          <ac:chgData name="MANUEL ALBERTO GUEVARA  NAJARRO" userId="dc0839a7-ef25-445d-88fe-29223dfab4a5" providerId="ADAL" clId="{98FB8A92-BCA7-48CA-8F11-2B151231262F}" dt="2021-06-17T21:42:14.677" v="913" actId="700"/>
          <ac:spMkLst>
            <pc:docMk/>
            <pc:sldMk cId="2921407282" sldId="633"/>
            <ac:spMk id="3" creationId="{485826DC-60B2-4EE8-B36B-5E4AEC05EF8A}"/>
          </ac:spMkLst>
        </pc:spChg>
        <pc:spChg chg="mod ord">
          <ac:chgData name="MANUEL ALBERTO GUEVARA  NAJARRO" userId="dc0839a7-ef25-445d-88fe-29223dfab4a5" providerId="ADAL" clId="{98FB8A92-BCA7-48CA-8F11-2B151231262F}" dt="2021-06-17T21:42:14.677" v="913" actId="700"/>
          <ac:spMkLst>
            <pc:docMk/>
            <pc:sldMk cId="2921407282" sldId="633"/>
            <ac:spMk id="5" creationId="{5ECE236A-6C3C-46E8-A81F-7846D7B4570C}"/>
          </ac:spMkLst>
        </pc:spChg>
        <pc:spChg chg="mod ord">
          <ac:chgData name="MANUEL ALBERTO GUEVARA  NAJARRO" userId="dc0839a7-ef25-445d-88fe-29223dfab4a5" providerId="ADAL" clId="{98FB8A92-BCA7-48CA-8F11-2B151231262F}" dt="2021-06-17T21:42:14.765" v="915" actId="27636"/>
          <ac:spMkLst>
            <pc:docMk/>
            <pc:sldMk cId="2921407282" sldId="633"/>
            <ac:spMk id="6" creationId="{62B8E1A4-E755-4E07-B436-48B0481D7B00}"/>
          </ac:spMkLst>
        </pc:spChg>
        <pc:spChg chg="mod ord">
          <ac:chgData name="MANUEL ALBERTO GUEVARA  NAJARRO" userId="dc0839a7-ef25-445d-88fe-29223dfab4a5" providerId="ADAL" clId="{98FB8A92-BCA7-48CA-8F11-2B151231262F}" dt="2021-06-17T21:42:14.738" v="914" actId="27636"/>
          <ac:spMkLst>
            <pc:docMk/>
            <pc:sldMk cId="2921407282" sldId="633"/>
            <ac:spMk id="8" creationId="{E7CEC6EF-2F0A-4CD2-A23E-2A05F9F436E8}"/>
          </ac:spMkLst>
        </pc:spChg>
        <pc:picChg chg="mod ord modCrop">
          <ac:chgData name="MANUEL ALBERTO GUEVARA  NAJARRO" userId="dc0839a7-ef25-445d-88fe-29223dfab4a5" providerId="ADAL" clId="{98FB8A92-BCA7-48CA-8F11-2B151231262F}" dt="2021-06-17T21:42:14.677" v="913" actId="700"/>
          <ac:picMkLst>
            <pc:docMk/>
            <pc:sldMk cId="2921407282" sldId="633"/>
            <ac:picMk id="10" creationId="{F715C18E-F8C5-4C70-9752-8EDE5E424121}"/>
          </ac:picMkLst>
        </pc:picChg>
      </pc:sldChg>
      <pc:sldChg chg="addSp delSp modSp new del mod">
        <pc:chgData name="MANUEL ALBERTO GUEVARA  NAJARRO" userId="dc0839a7-ef25-445d-88fe-29223dfab4a5" providerId="ADAL" clId="{98FB8A92-BCA7-48CA-8F11-2B151231262F}" dt="2021-06-17T21:38:45.648" v="801" actId="47"/>
        <pc:sldMkLst>
          <pc:docMk/>
          <pc:sldMk cId="3064493108" sldId="633"/>
        </pc:sldMkLst>
        <pc:graphicFrameChg chg="add del modGraphic">
          <ac:chgData name="MANUEL ALBERTO GUEVARA  NAJARRO" userId="dc0839a7-ef25-445d-88fe-29223dfab4a5" providerId="ADAL" clId="{98FB8A92-BCA7-48CA-8F11-2B151231262F}" dt="2021-06-17T21:34:12.949" v="796" actId="21"/>
          <ac:graphicFrameMkLst>
            <pc:docMk/>
            <pc:sldMk cId="3064493108" sldId="633"/>
            <ac:graphicFrameMk id="5" creationId="{14A6B4CA-3048-4722-8AB9-C9E2C34ACBE5}"/>
          </ac:graphicFrameMkLst>
        </pc:graphicFrameChg>
      </pc:sldChg>
      <pc:sldChg chg="addSp delSp modSp new del mod modClrScheme chgLayout">
        <pc:chgData name="MANUEL ALBERTO GUEVARA  NAJARRO" userId="dc0839a7-ef25-445d-88fe-29223dfab4a5" providerId="ADAL" clId="{98FB8A92-BCA7-48CA-8F11-2B151231262F}" dt="2021-06-17T21:42:50.763" v="922" actId="47"/>
        <pc:sldMkLst>
          <pc:docMk/>
          <pc:sldMk cId="3446343399" sldId="633"/>
        </pc:sldMkLst>
        <pc:spChg chg="del">
          <ac:chgData name="MANUEL ALBERTO GUEVARA  NAJARRO" userId="dc0839a7-ef25-445d-88fe-29223dfab4a5" providerId="ADAL" clId="{98FB8A92-BCA7-48CA-8F11-2B151231262F}" dt="2021-06-17T21:42:27.443" v="918" actId="700"/>
          <ac:spMkLst>
            <pc:docMk/>
            <pc:sldMk cId="3446343399" sldId="633"/>
            <ac:spMk id="2" creationId="{6975AB62-3570-40A9-9C04-E38FC6524CC8}"/>
          </ac:spMkLst>
        </pc:spChg>
        <pc:spChg chg="del">
          <ac:chgData name="MANUEL ALBERTO GUEVARA  NAJARRO" userId="dc0839a7-ef25-445d-88fe-29223dfab4a5" providerId="ADAL" clId="{98FB8A92-BCA7-48CA-8F11-2B151231262F}" dt="2021-06-17T21:42:27.443" v="918" actId="700"/>
          <ac:spMkLst>
            <pc:docMk/>
            <pc:sldMk cId="3446343399" sldId="633"/>
            <ac:spMk id="3" creationId="{05253D76-9D7E-4EC6-BCE3-5045D1CB1F51}"/>
          </ac:spMkLst>
        </pc:spChg>
        <pc:spChg chg="del mod ord">
          <ac:chgData name="MANUEL ALBERTO GUEVARA  NAJARRO" userId="dc0839a7-ef25-445d-88fe-29223dfab4a5" providerId="ADAL" clId="{98FB8A92-BCA7-48CA-8F11-2B151231262F}" dt="2021-06-17T21:42:27.443" v="918" actId="700"/>
          <ac:spMkLst>
            <pc:docMk/>
            <pc:sldMk cId="3446343399" sldId="633"/>
            <ac:spMk id="4" creationId="{11375E8E-FF81-4133-BFCA-A48B827C8BAF}"/>
          </ac:spMkLst>
        </pc:spChg>
        <pc:spChg chg="del">
          <ac:chgData name="MANUEL ALBERTO GUEVARA  NAJARRO" userId="dc0839a7-ef25-445d-88fe-29223dfab4a5" providerId="ADAL" clId="{98FB8A92-BCA7-48CA-8F11-2B151231262F}" dt="2021-06-17T21:42:27.443" v="918" actId="700"/>
          <ac:spMkLst>
            <pc:docMk/>
            <pc:sldMk cId="3446343399" sldId="633"/>
            <ac:spMk id="5" creationId="{D3030653-994A-4B04-8952-737649FB5E86}"/>
          </ac:spMkLst>
        </pc:spChg>
        <pc:spChg chg="add mod ord">
          <ac:chgData name="MANUEL ALBERTO GUEVARA  NAJARRO" userId="dc0839a7-ef25-445d-88fe-29223dfab4a5" providerId="ADAL" clId="{98FB8A92-BCA7-48CA-8F11-2B151231262F}" dt="2021-06-17T21:42:42.120" v="920" actId="1076"/>
          <ac:spMkLst>
            <pc:docMk/>
            <pc:sldMk cId="3446343399" sldId="633"/>
            <ac:spMk id="6" creationId="{FCA9B9E4-E6FB-4301-BB85-B521EB071E8D}"/>
          </ac:spMkLst>
        </pc:spChg>
        <pc:spChg chg="add mod ord">
          <ac:chgData name="MANUEL ALBERTO GUEVARA  NAJARRO" userId="dc0839a7-ef25-445d-88fe-29223dfab4a5" providerId="ADAL" clId="{98FB8A92-BCA7-48CA-8F11-2B151231262F}" dt="2021-06-17T21:42:27.443" v="918" actId="700"/>
          <ac:spMkLst>
            <pc:docMk/>
            <pc:sldMk cId="3446343399" sldId="633"/>
            <ac:spMk id="7" creationId="{D904EBD2-F3D2-4108-83AC-D943E0581FBF}"/>
          </ac:spMkLst>
        </pc:spChg>
        <pc:spChg chg="add mod ord">
          <ac:chgData name="MANUEL ALBERTO GUEVARA  NAJARRO" userId="dc0839a7-ef25-445d-88fe-29223dfab4a5" providerId="ADAL" clId="{98FB8A92-BCA7-48CA-8F11-2B151231262F}" dt="2021-06-17T21:42:27.443" v="918" actId="700"/>
          <ac:spMkLst>
            <pc:docMk/>
            <pc:sldMk cId="3446343399" sldId="633"/>
            <ac:spMk id="8" creationId="{68411236-1361-4DC4-BB80-B809EA0B1CFA}"/>
          </ac:spMkLst>
        </pc:spChg>
      </pc:sldChg>
      <pc:sldChg chg="add del setBg">
        <pc:chgData name="MANUEL ALBERTO GUEVARA  NAJARRO" userId="dc0839a7-ef25-445d-88fe-29223dfab4a5" providerId="ADAL" clId="{98FB8A92-BCA7-48CA-8F11-2B151231262F}" dt="2021-06-23T22:42:03.638" v="1384" actId="47"/>
        <pc:sldMkLst>
          <pc:docMk/>
          <pc:sldMk cId="0" sldId="634"/>
        </pc:sldMkLst>
      </pc:sldChg>
      <pc:sldChg chg="addSp delSp modSp add mod modClrScheme modAnim chgLayout">
        <pc:chgData name="MANUEL ALBERTO GUEVARA  NAJARRO" userId="dc0839a7-ef25-445d-88fe-29223dfab4a5" providerId="ADAL" clId="{98FB8A92-BCA7-48CA-8F11-2B151231262F}" dt="2021-06-17T21:54:44.732" v="1340" actId="14100"/>
        <pc:sldMkLst>
          <pc:docMk/>
          <pc:sldMk cId="105623066" sldId="635"/>
        </pc:sldMkLst>
        <pc:spChg chg="del mod ord">
          <ac:chgData name="MANUEL ALBERTO GUEVARA  NAJARRO" userId="dc0839a7-ef25-445d-88fe-29223dfab4a5" providerId="ADAL" clId="{98FB8A92-BCA7-48CA-8F11-2B151231262F}" dt="2021-06-17T21:53:11.181" v="1330" actId="478"/>
          <ac:spMkLst>
            <pc:docMk/>
            <pc:sldMk cId="105623066" sldId="635"/>
            <ac:spMk id="2" creationId="{CDAE26F3-17B7-3A45-84B2-3574E3E55628}"/>
          </ac:spMkLst>
        </pc:spChg>
        <pc:spChg chg="del mod ord">
          <ac:chgData name="MANUEL ALBERTO GUEVARA  NAJARRO" userId="dc0839a7-ef25-445d-88fe-29223dfab4a5" providerId="ADAL" clId="{98FB8A92-BCA7-48CA-8F11-2B151231262F}" dt="2021-06-17T21:53:11.181" v="1330" actId="478"/>
          <ac:spMkLst>
            <pc:docMk/>
            <pc:sldMk cId="105623066" sldId="635"/>
            <ac:spMk id="3" creationId="{4AB43E85-BCAE-3E49-9568-7449B516A171}"/>
          </ac:spMkLst>
        </pc:spChg>
        <pc:spChg chg="del mod ord">
          <ac:chgData name="MANUEL ALBERTO GUEVARA  NAJARRO" userId="dc0839a7-ef25-445d-88fe-29223dfab4a5" providerId="ADAL" clId="{98FB8A92-BCA7-48CA-8F11-2B151231262F}" dt="2021-06-17T21:53:11.181" v="1330" actId="478"/>
          <ac:spMkLst>
            <pc:docMk/>
            <pc:sldMk cId="105623066" sldId="635"/>
            <ac:spMk id="4" creationId="{453C5A2C-3996-1D48-B74B-5AE595806D88}"/>
          </ac:spMkLst>
        </pc:spChg>
        <pc:spChg chg="add del mod">
          <ac:chgData name="MANUEL ALBERTO GUEVARA  NAJARRO" userId="dc0839a7-ef25-445d-88fe-29223dfab4a5" providerId="ADAL" clId="{98FB8A92-BCA7-48CA-8F11-2B151231262F}" dt="2021-06-17T21:53:41.397" v="1333" actId="22"/>
          <ac:spMkLst>
            <pc:docMk/>
            <pc:sldMk cId="105623066" sldId="635"/>
            <ac:spMk id="6" creationId="{1E627A41-4BE0-4468-89E9-EE696F5CEA9C}"/>
          </ac:spMkLst>
        </pc:spChg>
        <pc:spChg chg="del">
          <ac:chgData name="MANUEL ALBERTO GUEVARA  NAJARRO" userId="dc0839a7-ef25-445d-88fe-29223dfab4a5" providerId="ADAL" clId="{98FB8A92-BCA7-48CA-8F11-2B151231262F}" dt="2021-06-17T21:53:13.853" v="1331" actId="478"/>
          <ac:spMkLst>
            <pc:docMk/>
            <pc:sldMk cId="105623066" sldId="635"/>
            <ac:spMk id="9" creationId="{87CAB20C-288E-47F4-997B-9380D09062E8}"/>
          </ac:spMkLst>
        </pc:spChg>
        <pc:spChg chg="add del mod">
          <ac:chgData name="MANUEL ALBERTO GUEVARA  NAJARRO" userId="dc0839a7-ef25-445d-88fe-29223dfab4a5" providerId="ADAL" clId="{98FB8A92-BCA7-48CA-8F11-2B151231262F}" dt="2021-06-17T21:54:33.855" v="1337" actId="478"/>
          <ac:spMkLst>
            <pc:docMk/>
            <pc:sldMk cId="105623066" sldId="635"/>
            <ac:spMk id="13" creationId="{EFF3AF94-FBB6-46B9-A7F1-43B45A4066EF}"/>
          </ac:spMkLst>
        </pc:spChg>
        <pc:picChg chg="del mod ord modCrop">
          <ac:chgData name="MANUEL ALBERTO GUEVARA  NAJARRO" userId="dc0839a7-ef25-445d-88fe-29223dfab4a5" providerId="ADAL" clId="{98FB8A92-BCA7-48CA-8F11-2B151231262F}" dt="2021-06-17T21:53:17.144" v="1332" actId="478"/>
          <ac:picMkLst>
            <pc:docMk/>
            <pc:sldMk cId="105623066" sldId="635"/>
            <ac:picMk id="7" creationId="{90C7522F-18D3-4290-94BE-4B7D2B364283}"/>
          </ac:picMkLst>
        </pc:picChg>
        <pc:picChg chg="add del mod ord modCrop">
          <ac:chgData name="MANUEL ALBERTO GUEVARA  NAJARRO" userId="dc0839a7-ef25-445d-88fe-29223dfab4a5" providerId="ADAL" clId="{98FB8A92-BCA7-48CA-8F11-2B151231262F}" dt="2021-06-17T21:54:40.181" v="1339" actId="478"/>
          <ac:picMkLst>
            <pc:docMk/>
            <pc:sldMk cId="105623066" sldId="635"/>
            <ac:picMk id="10" creationId="{27151EFB-7666-43EB-AEE6-EB86B1BB4106}"/>
          </ac:picMkLst>
        </pc:picChg>
        <pc:picChg chg="add mod">
          <ac:chgData name="MANUEL ALBERTO GUEVARA  NAJARRO" userId="dc0839a7-ef25-445d-88fe-29223dfab4a5" providerId="ADAL" clId="{98FB8A92-BCA7-48CA-8F11-2B151231262F}" dt="2021-06-17T21:54:44.732" v="1340" actId="14100"/>
          <ac:picMkLst>
            <pc:docMk/>
            <pc:sldMk cId="105623066" sldId="635"/>
            <ac:picMk id="11" creationId="{02156B9A-29FB-431E-A621-5D01DA168545}"/>
          </ac:picMkLst>
        </pc:picChg>
      </pc:sldChg>
      <pc:sldChg chg="addSp delSp modSp add mod ord delAnim modAnim">
        <pc:chgData name="MANUEL ALBERTO GUEVARA  NAJARRO" userId="dc0839a7-ef25-445d-88fe-29223dfab4a5" providerId="ADAL" clId="{98FB8A92-BCA7-48CA-8F11-2B151231262F}" dt="2021-06-17T21:56:26.492" v="1348" actId="14100"/>
        <pc:sldMkLst>
          <pc:docMk/>
          <pc:sldMk cId="2488294657" sldId="636"/>
        </pc:sldMkLst>
        <pc:picChg chg="add mod">
          <ac:chgData name="MANUEL ALBERTO GUEVARA  NAJARRO" userId="dc0839a7-ef25-445d-88fe-29223dfab4a5" providerId="ADAL" clId="{98FB8A92-BCA7-48CA-8F11-2B151231262F}" dt="2021-06-17T21:56:26.492" v="1348" actId="14100"/>
          <ac:picMkLst>
            <pc:docMk/>
            <pc:sldMk cId="2488294657" sldId="636"/>
            <ac:picMk id="2" creationId="{B67D6C30-24F9-437C-8CF4-B66BD23C42A1}"/>
          </ac:picMkLst>
        </pc:picChg>
        <pc:picChg chg="del">
          <ac:chgData name="MANUEL ALBERTO GUEVARA  NAJARRO" userId="dc0839a7-ef25-445d-88fe-29223dfab4a5" providerId="ADAL" clId="{98FB8A92-BCA7-48CA-8F11-2B151231262F}" dt="2021-06-17T21:55:10.119" v="1344" actId="478"/>
          <ac:picMkLst>
            <pc:docMk/>
            <pc:sldMk cId="2488294657" sldId="636"/>
            <ac:picMk id="11" creationId="{02156B9A-29FB-431E-A621-5D01DA168545}"/>
          </ac:picMkLst>
        </pc:picChg>
      </pc:sldChg>
      <pc:sldChg chg="new del">
        <pc:chgData name="MANUEL ALBERTO GUEVARA  NAJARRO" userId="dc0839a7-ef25-445d-88fe-29223dfab4a5" providerId="ADAL" clId="{98FB8A92-BCA7-48CA-8F11-2B151231262F}" dt="2021-06-23T22:37:55.933" v="1373" actId="680"/>
        <pc:sldMkLst>
          <pc:docMk/>
          <pc:sldMk cId="2330669425" sldId="637"/>
        </pc:sldMkLst>
      </pc:sldChg>
      <pc:sldChg chg="addSp delSp modSp new mod modClrScheme chgLayout">
        <pc:chgData name="MANUEL ALBERTO GUEVARA  NAJARRO" userId="dc0839a7-ef25-445d-88fe-29223dfab4a5" providerId="ADAL" clId="{98FB8A92-BCA7-48CA-8F11-2B151231262F}" dt="2021-06-23T23:17:38.398" v="1849" actId="1035"/>
        <pc:sldMkLst>
          <pc:docMk/>
          <pc:sldMk cId="3151302014" sldId="637"/>
        </pc:sldMkLst>
        <pc:spChg chg="del mod ord">
          <ac:chgData name="MANUEL ALBERTO GUEVARA  NAJARRO" userId="dc0839a7-ef25-445d-88fe-29223dfab4a5" providerId="ADAL" clId="{98FB8A92-BCA7-48CA-8F11-2B151231262F}" dt="2021-06-23T22:42:11.878" v="1386" actId="700"/>
          <ac:spMkLst>
            <pc:docMk/>
            <pc:sldMk cId="3151302014" sldId="637"/>
            <ac:spMk id="2" creationId="{AD5D993B-81E4-4894-97F9-C3728A4E31E3}"/>
          </ac:spMkLst>
        </pc:spChg>
        <pc:spChg chg="del mod ord">
          <ac:chgData name="MANUEL ALBERTO GUEVARA  NAJARRO" userId="dc0839a7-ef25-445d-88fe-29223dfab4a5" providerId="ADAL" clId="{98FB8A92-BCA7-48CA-8F11-2B151231262F}" dt="2021-06-23T22:42:11.878" v="1386" actId="700"/>
          <ac:spMkLst>
            <pc:docMk/>
            <pc:sldMk cId="3151302014" sldId="637"/>
            <ac:spMk id="3" creationId="{BCD3EBD1-DAFE-41CA-8AD7-A71E30E53C75}"/>
          </ac:spMkLst>
        </pc:spChg>
        <pc:spChg chg="del mod ord">
          <ac:chgData name="MANUEL ALBERTO GUEVARA  NAJARRO" userId="dc0839a7-ef25-445d-88fe-29223dfab4a5" providerId="ADAL" clId="{98FB8A92-BCA7-48CA-8F11-2B151231262F}" dt="2021-06-23T22:42:11.878" v="1386" actId="700"/>
          <ac:spMkLst>
            <pc:docMk/>
            <pc:sldMk cId="3151302014" sldId="637"/>
            <ac:spMk id="4" creationId="{DC5559E4-A337-41F9-AB3F-A4D2EF7AE2F3}"/>
          </ac:spMkLst>
        </pc:spChg>
        <pc:spChg chg="add mod ord">
          <ac:chgData name="MANUEL ALBERTO GUEVARA  NAJARRO" userId="dc0839a7-ef25-445d-88fe-29223dfab4a5" providerId="ADAL" clId="{98FB8A92-BCA7-48CA-8F11-2B151231262F}" dt="2021-06-23T22:44:16.362" v="1406" actId="20577"/>
          <ac:spMkLst>
            <pc:docMk/>
            <pc:sldMk cId="3151302014" sldId="637"/>
            <ac:spMk id="5" creationId="{D3427E65-2FA1-4B10-A2E7-F7EAEE3EA549}"/>
          </ac:spMkLst>
        </pc:spChg>
        <pc:spChg chg="add mod ord">
          <ac:chgData name="MANUEL ALBERTO GUEVARA  NAJARRO" userId="dc0839a7-ef25-445d-88fe-29223dfab4a5" providerId="ADAL" clId="{98FB8A92-BCA7-48CA-8F11-2B151231262F}" dt="2021-06-23T23:17:34.638" v="1843" actId="404"/>
          <ac:spMkLst>
            <pc:docMk/>
            <pc:sldMk cId="3151302014" sldId="637"/>
            <ac:spMk id="6" creationId="{6C621D7F-5FF2-4CEB-9D01-11B54388BD80}"/>
          </ac:spMkLst>
        </pc:spChg>
        <pc:spChg chg="add del mod ord">
          <ac:chgData name="MANUEL ALBERTO GUEVARA  NAJARRO" userId="dc0839a7-ef25-445d-88fe-29223dfab4a5" providerId="ADAL" clId="{98FB8A92-BCA7-48CA-8F11-2B151231262F}" dt="2021-06-23T22:44:48.218" v="1448" actId="478"/>
          <ac:spMkLst>
            <pc:docMk/>
            <pc:sldMk cId="3151302014" sldId="637"/>
            <ac:spMk id="7" creationId="{1920D550-7104-478E-B8B8-6F88D5D60F87}"/>
          </ac:spMkLst>
        </pc:spChg>
        <pc:spChg chg="add mod ord">
          <ac:chgData name="MANUEL ALBERTO GUEVARA  NAJARRO" userId="dc0839a7-ef25-445d-88fe-29223dfab4a5" providerId="ADAL" clId="{98FB8A92-BCA7-48CA-8F11-2B151231262F}" dt="2021-06-23T22:44:23.799" v="1446" actId="20577"/>
          <ac:spMkLst>
            <pc:docMk/>
            <pc:sldMk cId="3151302014" sldId="637"/>
            <ac:spMk id="8" creationId="{DBE1255D-D1E8-4A3E-8D30-3043FC19FCC6}"/>
          </ac:spMkLst>
        </pc:spChg>
        <pc:spChg chg="add del mod">
          <ac:chgData name="MANUEL ALBERTO GUEVARA  NAJARRO" userId="dc0839a7-ef25-445d-88fe-29223dfab4a5" providerId="ADAL" clId="{98FB8A92-BCA7-48CA-8F11-2B151231262F}" dt="2021-06-23T23:06:41.548" v="1523" actId="478"/>
          <ac:spMkLst>
            <pc:docMk/>
            <pc:sldMk cId="3151302014" sldId="637"/>
            <ac:spMk id="9" creationId="{72BED281-60B8-4D90-97B7-DAF5A70C2D9D}"/>
          </ac:spMkLst>
        </pc:spChg>
        <pc:spChg chg="add del mod">
          <ac:chgData name="MANUEL ALBERTO GUEVARA  NAJARRO" userId="dc0839a7-ef25-445d-88fe-29223dfab4a5" providerId="ADAL" clId="{98FB8A92-BCA7-48CA-8F11-2B151231262F}" dt="2021-06-23T23:06:41.548" v="1523" actId="478"/>
          <ac:spMkLst>
            <pc:docMk/>
            <pc:sldMk cId="3151302014" sldId="637"/>
            <ac:spMk id="10" creationId="{1E68B96B-AE49-45B5-A1A1-5A37D05D63CF}"/>
          </ac:spMkLst>
        </pc:spChg>
        <pc:spChg chg="add del mod">
          <ac:chgData name="MANUEL ALBERTO GUEVARA  NAJARRO" userId="dc0839a7-ef25-445d-88fe-29223dfab4a5" providerId="ADAL" clId="{98FB8A92-BCA7-48CA-8F11-2B151231262F}" dt="2021-06-23T23:06:41.548" v="1523" actId="478"/>
          <ac:spMkLst>
            <pc:docMk/>
            <pc:sldMk cId="3151302014" sldId="637"/>
            <ac:spMk id="11" creationId="{D4FF9B93-D605-479E-888D-4D1C0778EF55}"/>
          </ac:spMkLst>
        </pc:spChg>
        <pc:spChg chg="add del mod">
          <ac:chgData name="MANUEL ALBERTO GUEVARA  NAJARRO" userId="dc0839a7-ef25-445d-88fe-29223dfab4a5" providerId="ADAL" clId="{98FB8A92-BCA7-48CA-8F11-2B151231262F}" dt="2021-06-23T23:06:41.548" v="1523" actId="478"/>
          <ac:spMkLst>
            <pc:docMk/>
            <pc:sldMk cId="3151302014" sldId="637"/>
            <ac:spMk id="12" creationId="{6ACB3EA2-16A7-41C7-9C65-018F2FDD94FA}"/>
          </ac:spMkLst>
        </pc:spChg>
        <pc:spChg chg="add mod">
          <ac:chgData name="MANUEL ALBERTO GUEVARA  NAJARRO" userId="dc0839a7-ef25-445d-88fe-29223dfab4a5" providerId="ADAL" clId="{98FB8A92-BCA7-48CA-8F11-2B151231262F}" dt="2021-06-23T23:17:38.398" v="1849" actId="1035"/>
          <ac:spMkLst>
            <pc:docMk/>
            <pc:sldMk cId="3151302014" sldId="637"/>
            <ac:spMk id="17" creationId="{06E3CAD4-0E24-49D4-A804-8004FDB85666}"/>
          </ac:spMkLst>
        </pc:spChg>
        <pc:spChg chg="add mod">
          <ac:chgData name="MANUEL ALBERTO GUEVARA  NAJARRO" userId="dc0839a7-ef25-445d-88fe-29223dfab4a5" providerId="ADAL" clId="{98FB8A92-BCA7-48CA-8F11-2B151231262F}" dt="2021-06-23T23:17:38.398" v="1849" actId="1035"/>
          <ac:spMkLst>
            <pc:docMk/>
            <pc:sldMk cId="3151302014" sldId="637"/>
            <ac:spMk id="18" creationId="{230876E3-D35D-4FDD-AB80-F77FF534F22F}"/>
          </ac:spMkLst>
        </pc:spChg>
        <pc:spChg chg="add mod">
          <ac:chgData name="MANUEL ALBERTO GUEVARA  NAJARRO" userId="dc0839a7-ef25-445d-88fe-29223dfab4a5" providerId="ADAL" clId="{98FB8A92-BCA7-48CA-8F11-2B151231262F}" dt="2021-06-23T23:17:38.398" v="1849" actId="1035"/>
          <ac:spMkLst>
            <pc:docMk/>
            <pc:sldMk cId="3151302014" sldId="637"/>
            <ac:spMk id="19" creationId="{9F00FF17-FFEA-484A-AE1A-7884C7AE3ACB}"/>
          </ac:spMkLst>
        </pc:spChg>
        <pc:spChg chg="add mod">
          <ac:chgData name="MANUEL ALBERTO GUEVARA  NAJARRO" userId="dc0839a7-ef25-445d-88fe-29223dfab4a5" providerId="ADAL" clId="{98FB8A92-BCA7-48CA-8F11-2B151231262F}" dt="2021-06-23T23:17:38.398" v="1849" actId="1035"/>
          <ac:spMkLst>
            <pc:docMk/>
            <pc:sldMk cId="3151302014" sldId="637"/>
            <ac:spMk id="20" creationId="{A7FF15B0-4318-4CAE-AF32-6CB4F728F1AA}"/>
          </ac:spMkLst>
        </pc:spChg>
        <pc:spChg chg="add del mod topLvl">
          <ac:chgData name="MANUEL ALBERTO GUEVARA  NAJARRO" userId="dc0839a7-ef25-445d-88fe-29223dfab4a5" providerId="ADAL" clId="{98FB8A92-BCA7-48CA-8F11-2B151231262F}" dt="2021-06-23T23:12:09.568" v="1788" actId="478"/>
          <ac:spMkLst>
            <pc:docMk/>
            <pc:sldMk cId="3151302014" sldId="637"/>
            <ac:spMk id="23" creationId="{8BDB12F2-5FD9-4C59-BDF9-0A2BE8796A4C}"/>
          </ac:spMkLst>
        </pc:spChg>
        <pc:spChg chg="add del mod topLvl">
          <ac:chgData name="MANUEL ALBERTO GUEVARA  NAJARRO" userId="dc0839a7-ef25-445d-88fe-29223dfab4a5" providerId="ADAL" clId="{98FB8A92-BCA7-48CA-8F11-2B151231262F}" dt="2021-06-23T23:12:09.568" v="1788" actId="478"/>
          <ac:spMkLst>
            <pc:docMk/>
            <pc:sldMk cId="3151302014" sldId="637"/>
            <ac:spMk id="24" creationId="{753D1A40-0F0B-473F-838C-DA389E61F13F}"/>
          </ac:spMkLst>
        </pc:spChg>
        <pc:spChg chg="add del mod topLvl">
          <ac:chgData name="MANUEL ALBERTO GUEVARA  NAJARRO" userId="dc0839a7-ef25-445d-88fe-29223dfab4a5" providerId="ADAL" clId="{98FB8A92-BCA7-48CA-8F11-2B151231262F}" dt="2021-06-23T23:12:09.568" v="1788" actId="478"/>
          <ac:spMkLst>
            <pc:docMk/>
            <pc:sldMk cId="3151302014" sldId="637"/>
            <ac:spMk id="25" creationId="{35D1D196-AB2E-4E0E-9D07-38112D45E7B6}"/>
          </ac:spMkLst>
        </pc:spChg>
        <pc:spChg chg="add del mod topLvl">
          <ac:chgData name="MANUEL ALBERTO GUEVARA  NAJARRO" userId="dc0839a7-ef25-445d-88fe-29223dfab4a5" providerId="ADAL" clId="{98FB8A92-BCA7-48CA-8F11-2B151231262F}" dt="2021-06-23T23:12:09.568" v="1788" actId="478"/>
          <ac:spMkLst>
            <pc:docMk/>
            <pc:sldMk cId="3151302014" sldId="637"/>
            <ac:spMk id="26" creationId="{A1021B27-9E0A-4C26-80E5-ED2024B885F2}"/>
          </ac:spMkLst>
        </pc:spChg>
        <pc:grpChg chg="add del mod">
          <ac:chgData name="MANUEL ALBERTO GUEVARA  NAJARRO" userId="dc0839a7-ef25-445d-88fe-29223dfab4a5" providerId="ADAL" clId="{98FB8A92-BCA7-48CA-8F11-2B151231262F}" dt="2021-06-23T23:07:05.988" v="1527" actId="165"/>
          <ac:grpSpMkLst>
            <pc:docMk/>
            <pc:sldMk cId="3151302014" sldId="637"/>
            <ac:grpSpMk id="27" creationId="{42DB6C49-67DE-4C04-ABC1-E0DF65AEC1E6}"/>
          </ac:grpSpMkLst>
        </pc:grpChg>
        <pc:cxnChg chg="add del mod">
          <ac:chgData name="MANUEL ALBERTO GUEVARA  NAJARRO" userId="dc0839a7-ef25-445d-88fe-29223dfab4a5" providerId="ADAL" clId="{98FB8A92-BCA7-48CA-8F11-2B151231262F}" dt="2021-06-23T23:06:41.548" v="1523" actId="478"/>
          <ac:cxnSpMkLst>
            <pc:docMk/>
            <pc:sldMk cId="3151302014" sldId="637"/>
            <ac:cxnSpMk id="13" creationId="{B3E4CE47-3ED4-426C-9CD4-4D725829F6A8}"/>
          </ac:cxnSpMkLst>
        </pc:cxnChg>
        <pc:cxnChg chg="add del mod">
          <ac:chgData name="MANUEL ALBERTO GUEVARA  NAJARRO" userId="dc0839a7-ef25-445d-88fe-29223dfab4a5" providerId="ADAL" clId="{98FB8A92-BCA7-48CA-8F11-2B151231262F}" dt="2021-06-23T23:06:41.548" v="1523" actId="478"/>
          <ac:cxnSpMkLst>
            <pc:docMk/>
            <pc:sldMk cId="3151302014" sldId="637"/>
            <ac:cxnSpMk id="14" creationId="{58A0597D-EC04-4610-8DB2-74534465F6DC}"/>
          </ac:cxnSpMkLst>
        </pc:cxnChg>
        <pc:cxnChg chg="add del mod">
          <ac:chgData name="MANUEL ALBERTO GUEVARA  NAJARRO" userId="dc0839a7-ef25-445d-88fe-29223dfab4a5" providerId="ADAL" clId="{98FB8A92-BCA7-48CA-8F11-2B151231262F}" dt="2021-06-23T23:06:41.548" v="1523" actId="478"/>
          <ac:cxnSpMkLst>
            <pc:docMk/>
            <pc:sldMk cId="3151302014" sldId="637"/>
            <ac:cxnSpMk id="15" creationId="{F7B73F75-73ED-4311-8C78-E713E014D968}"/>
          </ac:cxnSpMkLst>
        </pc:cxnChg>
        <pc:cxnChg chg="add del mod">
          <ac:chgData name="MANUEL ALBERTO GUEVARA  NAJARRO" userId="dc0839a7-ef25-445d-88fe-29223dfab4a5" providerId="ADAL" clId="{98FB8A92-BCA7-48CA-8F11-2B151231262F}" dt="2021-06-23T22:59:05.258" v="1454" actId="478"/>
          <ac:cxnSpMkLst>
            <pc:docMk/>
            <pc:sldMk cId="3151302014" sldId="637"/>
            <ac:cxnSpMk id="16" creationId="{A210A074-B06D-45C4-A3B4-8B3923379BF2}"/>
          </ac:cxnSpMkLst>
        </pc:cxnChg>
        <pc:cxnChg chg="add del mod topLvl">
          <ac:chgData name="MANUEL ALBERTO GUEVARA  NAJARRO" userId="dc0839a7-ef25-445d-88fe-29223dfab4a5" providerId="ADAL" clId="{98FB8A92-BCA7-48CA-8F11-2B151231262F}" dt="2021-06-23T23:12:09.568" v="1788" actId="478"/>
          <ac:cxnSpMkLst>
            <pc:docMk/>
            <pc:sldMk cId="3151302014" sldId="637"/>
            <ac:cxnSpMk id="22" creationId="{2FDA6426-BD58-4020-8F15-48C02AE069B7}"/>
          </ac:cxnSpMkLst>
        </pc:cxnChg>
      </pc:sldChg>
      <pc:sldChg chg="addSp delSp modSp new mod">
        <pc:chgData name="MANUEL ALBERTO GUEVARA  NAJARRO" userId="dc0839a7-ef25-445d-88fe-29223dfab4a5" providerId="ADAL" clId="{98FB8A92-BCA7-48CA-8F11-2B151231262F}" dt="2021-06-23T23:33:24.178" v="2112" actId="15"/>
        <pc:sldMkLst>
          <pc:docMk/>
          <pc:sldMk cId="1549681650" sldId="638"/>
        </pc:sldMkLst>
        <pc:spChg chg="mod">
          <ac:chgData name="MANUEL ALBERTO GUEVARA  NAJARRO" userId="dc0839a7-ef25-445d-88fe-29223dfab4a5" providerId="ADAL" clId="{98FB8A92-BCA7-48CA-8F11-2B151231262F}" dt="2021-06-23T23:28:38.898" v="2074" actId="27636"/>
          <ac:spMkLst>
            <pc:docMk/>
            <pc:sldMk cId="1549681650" sldId="638"/>
            <ac:spMk id="2" creationId="{635D653A-EDCE-484F-902B-CB414D3F81C2}"/>
          </ac:spMkLst>
        </pc:spChg>
        <pc:spChg chg="del">
          <ac:chgData name="MANUEL ALBERTO GUEVARA  NAJARRO" userId="dc0839a7-ef25-445d-88fe-29223dfab4a5" providerId="ADAL" clId="{98FB8A92-BCA7-48CA-8F11-2B151231262F}" dt="2021-06-23T23:18:25.508" v="1920" actId="478"/>
          <ac:spMkLst>
            <pc:docMk/>
            <pc:sldMk cId="1549681650" sldId="638"/>
            <ac:spMk id="3" creationId="{631604EA-4AB5-4B5E-9B6A-BEF816DF88E1}"/>
          </ac:spMkLst>
        </pc:spChg>
        <pc:spChg chg="del">
          <ac:chgData name="MANUEL ALBERTO GUEVARA  NAJARRO" userId="dc0839a7-ef25-445d-88fe-29223dfab4a5" providerId="ADAL" clId="{98FB8A92-BCA7-48CA-8F11-2B151231262F}" dt="2021-06-23T23:18:25.508" v="1920" actId="478"/>
          <ac:spMkLst>
            <pc:docMk/>
            <pc:sldMk cId="1549681650" sldId="638"/>
            <ac:spMk id="4" creationId="{E6241B99-D52B-4682-B3D3-1A79F24C7AE3}"/>
          </ac:spMkLst>
        </pc:spChg>
        <pc:spChg chg="mod">
          <ac:chgData name="MANUEL ALBERTO GUEVARA  NAJARRO" userId="dc0839a7-ef25-445d-88fe-29223dfab4a5" providerId="ADAL" clId="{98FB8A92-BCA7-48CA-8F11-2B151231262F}" dt="2021-06-23T23:18:10.529" v="1891" actId="20577"/>
          <ac:spMkLst>
            <pc:docMk/>
            <pc:sldMk cId="1549681650" sldId="638"/>
            <ac:spMk id="5" creationId="{09EBD152-A57B-457A-B7EE-B798BD1D3549}"/>
          </ac:spMkLst>
        </pc:spChg>
        <pc:spChg chg="add mod">
          <ac:chgData name="MANUEL ALBERTO GUEVARA  NAJARRO" userId="dc0839a7-ef25-445d-88fe-29223dfab4a5" providerId="ADAL" clId="{98FB8A92-BCA7-48CA-8F11-2B151231262F}" dt="2021-06-23T23:33:10.628" v="2110" actId="404"/>
          <ac:spMkLst>
            <pc:docMk/>
            <pc:sldMk cId="1549681650" sldId="638"/>
            <ac:spMk id="8" creationId="{6439D848-A05A-4C29-8CB6-BCFFEEFECE1C}"/>
          </ac:spMkLst>
        </pc:spChg>
        <pc:graphicFrameChg chg="add mod modGraphic">
          <ac:chgData name="MANUEL ALBERTO GUEVARA  NAJARRO" userId="dc0839a7-ef25-445d-88fe-29223dfab4a5" providerId="ADAL" clId="{98FB8A92-BCA7-48CA-8F11-2B151231262F}" dt="2021-06-23T23:33:24.178" v="2112" actId="15"/>
          <ac:graphicFrameMkLst>
            <pc:docMk/>
            <pc:sldMk cId="1549681650" sldId="638"/>
            <ac:graphicFrameMk id="6" creationId="{2CB6343B-D3CB-492C-B616-4D848B4E26AE}"/>
          </ac:graphicFrameMkLst>
        </pc:graphicFrameChg>
      </pc:sldChg>
      <pc:sldMasterChg chg="addSldLayout delSldLayout">
        <pc:chgData name="MANUEL ALBERTO GUEVARA  NAJARRO" userId="dc0839a7-ef25-445d-88fe-29223dfab4a5" providerId="ADAL" clId="{98FB8A92-BCA7-48CA-8F11-2B151231262F}" dt="2021-06-23T22:42:03.638" v="1384" actId="47"/>
        <pc:sldMasterMkLst>
          <pc:docMk/>
          <pc:sldMasterMk cId="2832967511" sldId="2147483732"/>
        </pc:sldMasterMkLst>
        <pc:sldLayoutChg chg="add del">
          <pc:chgData name="MANUEL ALBERTO GUEVARA  NAJARRO" userId="dc0839a7-ef25-445d-88fe-29223dfab4a5" providerId="ADAL" clId="{98FB8A92-BCA7-48CA-8F11-2B151231262F}" dt="2021-06-23T22:42:03.638" v="1384" actId="47"/>
          <pc:sldLayoutMkLst>
            <pc:docMk/>
            <pc:sldMasterMk cId="2832967511" sldId="2147483732"/>
            <pc:sldLayoutMk cId="1076313361" sldId="2147483750"/>
          </pc:sldLayoutMkLst>
        </pc:sldLayoutChg>
        <pc:sldLayoutChg chg="del">
          <pc:chgData name="MANUEL ALBERTO GUEVARA  NAJARRO" userId="dc0839a7-ef25-445d-88fe-29223dfab4a5" providerId="ADAL" clId="{98FB8A92-BCA7-48CA-8F11-2B151231262F}" dt="2021-06-17T21:51:17.850" v="1292" actId="47"/>
          <pc:sldLayoutMkLst>
            <pc:docMk/>
            <pc:sldMasterMk cId="2832967511" sldId="2147483732"/>
            <pc:sldLayoutMk cId="3545633968" sldId="2147483751"/>
          </pc:sldLayoutMkLst>
        </pc:sldLayoutChg>
      </pc:sldMasterChg>
    </pc:docChg>
  </pc:docChgLst>
  <pc:docChgLst>
    <pc:chgData name="Desarrollo Curricular" clId="Web-{D03FB84D-AF2A-461A-B46F-DD7B3F5826B6}"/>
    <pc:docChg chg="addSld delSld modSld sldOrd">
      <pc:chgData name="Desarrollo Curricular" userId="" providerId="" clId="Web-{D03FB84D-AF2A-461A-B46F-DD7B3F5826B6}" dt="2021-05-26T13:43:00.766" v="14" actId="20577"/>
      <pc:docMkLst>
        <pc:docMk/>
      </pc:docMkLst>
      <pc:sldChg chg="modSp del">
        <pc:chgData name="Desarrollo Curricular" userId="" providerId="" clId="Web-{D03FB84D-AF2A-461A-B46F-DD7B3F5826B6}" dt="2021-05-26T13:42:01.718" v="1"/>
        <pc:sldMkLst>
          <pc:docMk/>
          <pc:sldMk cId="3825174403" sldId="288"/>
        </pc:sldMkLst>
        <pc:spChg chg="mod">
          <ac:chgData name="Desarrollo Curricular" userId="" providerId="" clId="Web-{D03FB84D-AF2A-461A-B46F-DD7B3F5826B6}" dt="2021-05-26T13:41:45.593" v="0" actId="20577"/>
          <ac:spMkLst>
            <pc:docMk/>
            <pc:sldMk cId="3825174403" sldId="288"/>
            <ac:spMk id="2" creationId="{429C049A-7F2A-BC47-B9C2-0C6CE4CD201C}"/>
          </ac:spMkLst>
        </pc:spChg>
      </pc:sldChg>
      <pc:sldChg chg="addSp delSp">
        <pc:chgData name="Desarrollo Curricular" userId="" providerId="" clId="Web-{D03FB84D-AF2A-461A-B46F-DD7B3F5826B6}" dt="2021-05-26T13:42:13.562" v="5"/>
        <pc:sldMkLst>
          <pc:docMk/>
          <pc:sldMk cId="2866921917" sldId="563"/>
        </pc:sldMkLst>
        <pc:spChg chg="add del">
          <ac:chgData name="Desarrollo Curricular" userId="" providerId="" clId="Web-{D03FB84D-AF2A-461A-B46F-DD7B3F5826B6}" dt="2021-05-26T13:42:13.562" v="5"/>
          <ac:spMkLst>
            <pc:docMk/>
            <pc:sldMk cId="2866921917" sldId="563"/>
            <ac:spMk id="3" creationId="{510C7750-92C1-4B86-BEC3-F7F77A015369}"/>
          </ac:spMkLst>
        </pc:spChg>
        <pc:spChg chg="add del">
          <ac:chgData name="Desarrollo Curricular" userId="" providerId="" clId="Web-{D03FB84D-AF2A-461A-B46F-DD7B3F5826B6}" dt="2021-05-26T13:42:10.109" v="4"/>
          <ac:spMkLst>
            <pc:docMk/>
            <pc:sldMk cId="2866921917" sldId="563"/>
            <ac:spMk id="4" creationId="{E7D933D2-DD93-46CE-A7F9-DD0D45489857}"/>
          </ac:spMkLst>
        </pc:spChg>
      </pc:sldChg>
      <pc:sldChg chg="addSp">
        <pc:chgData name="Desarrollo Curricular" userId="" providerId="" clId="Web-{D03FB84D-AF2A-461A-B46F-DD7B3F5826B6}" dt="2021-05-26T13:42:31.625" v="6"/>
        <pc:sldMkLst>
          <pc:docMk/>
          <pc:sldMk cId="1026487" sldId="564"/>
        </pc:sldMkLst>
        <pc:spChg chg="add">
          <ac:chgData name="Desarrollo Curricular" userId="" providerId="" clId="Web-{D03FB84D-AF2A-461A-B46F-DD7B3F5826B6}" dt="2021-05-26T13:42:31.625" v="6"/>
          <ac:spMkLst>
            <pc:docMk/>
            <pc:sldMk cId="1026487" sldId="564"/>
            <ac:spMk id="3" creationId="{BC057E80-EF45-4BFA-81AB-236A4564C5A5}"/>
          </ac:spMkLst>
        </pc:spChg>
      </pc:sldChg>
      <pc:sldChg chg="addSp delSp modSp add ord replId">
        <pc:chgData name="Desarrollo Curricular" userId="" providerId="" clId="Web-{D03FB84D-AF2A-461A-B46F-DD7B3F5826B6}" dt="2021-05-26T13:43:00.766" v="14" actId="20577"/>
        <pc:sldMkLst>
          <pc:docMk/>
          <pc:sldMk cId="3657153734" sldId="625"/>
        </pc:sldMkLst>
        <pc:spChg chg="add del mod">
          <ac:chgData name="Desarrollo Curricular" userId="" providerId="" clId="Web-{D03FB84D-AF2A-461A-B46F-DD7B3F5826B6}" dt="2021-05-26T13:42:53.641" v="12"/>
          <ac:spMkLst>
            <pc:docMk/>
            <pc:sldMk cId="3657153734" sldId="625"/>
            <ac:spMk id="2" creationId="{C41C7A3F-DDF6-48FE-96D5-11DA799F028A}"/>
          </ac:spMkLst>
        </pc:spChg>
        <pc:spChg chg="mod">
          <ac:chgData name="Desarrollo Curricular" userId="" providerId="" clId="Web-{D03FB84D-AF2A-461A-B46F-DD7B3F5826B6}" dt="2021-05-26T13:43:00.766" v="14" actId="20577"/>
          <ac:spMkLst>
            <pc:docMk/>
            <pc:sldMk cId="3657153734" sldId="625"/>
            <ac:spMk id="3" creationId="{7279C2AC-66F9-4C8F-929B-40A387D8CCE2}"/>
          </ac:spMkLst>
        </pc:spChg>
      </pc:sldChg>
    </pc:docChg>
  </pc:docChgLst>
  <pc:docChgLst>
    <pc:chgData name="Desarrollo Curricular" clId="Web-{E1BD9046-ADBE-4791-90D3-255924FFE5AD}"/>
    <pc:docChg chg="delSld modSld">
      <pc:chgData name="Desarrollo Curricular" userId="" providerId="" clId="Web-{E1BD9046-ADBE-4791-90D3-255924FFE5AD}" dt="2021-05-31T22:24:23.656" v="1"/>
      <pc:docMkLst>
        <pc:docMk/>
      </pc:docMkLst>
      <pc:sldChg chg="delSp">
        <pc:chgData name="Desarrollo Curricular" userId="" providerId="" clId="Web-{E1BD9046-ADBE-4791-90D3-255924FFE5AD}" dt="2021-05-31T22:24:23.656" v="1"/>
        <pc:sldMkLst>
          <pc:docMk/>
          <pc:sldMk cId="2866921917" sldId="563"/>
        </pc:sldMkLst>
        <pc:spChg chg="del">
          <ac:chgData name="Desarrollo Curricular" userId="" providerId="" clId="Web-{E1BD9046-ADBE-4791-90D3-255924FFE5AD}" dt="2021-05-31T22:24:23.656" v="1"/>
          <ac:spMkLst>
            <pc:docMk/>
            <pc:sldMk cId="2866921917" sldId="563"/>
            <ac:spMk id="3" creationId="{510FA6F5-77D4-D245-A373-981E07E592A9}"/>
          </ac:spMkLst>
        </pc:spChg>
      </pc:sldChg>
      <pc:sldChg chg="del">
        <pc:chgData name="Desarrollo Curricular" userId="" providerId="" clId="Web-{E1BD9046-ADBE-4791-90D3-255924FFE5AD}" dt="2021-05-31T22:24:16.796" v="0"/>
        <pc:sldMkLst>
          <pc:docMk/>
          <pc:sldMk cId="3657153734" sldId="625"/>
        </pc:sldMkLst>
      </pc:sldChg>
    </pc:docChg>
  </pc:docChgLst>
  <pc:docChgLst>
    <pc:chgData name="Desarrollo Curricular" userId="Uj8/G68TFYZtKNL0HEibgmfKnkzbSN8gp6nHJ90u8Bk=" providerId="None" clId="Web-{7B1E8A52-2698-4454-8584-360998885E32}"/>
    <pc:docChg chg="modSld">
      <pc:chgData name="Desarrollo Curricular" userId="Uj8/G68TFYZtKNL0HEibgmfKnkzbSN8gp6nHJ90u8Bk=" providerId="None" clId="Web-{7B1E8A52-2698-4454-8584-360998885E32}" dt="2021-08-24T14:25:21.345" v="1" actId="20577"/>
      <pc:docMkLst>
        <pc:docMk/>
      </pc:docMkLst>
      <pc:sldChg chg="modSp">
        <pc:chgData name="Desarrollo Curricular" userId="Uj8/G68TFYZtKNL0HEibgmfKnkzbSN8gp6nHJ90u8Bk=" providerId="None" clId="Web-{7B1E8A52-2698-4454-8584-360998885E32}" dt="2021-08-24T14:25:21.345" v="1" actId="20577"/>
        <pc:sldMkLst>
          <pc:docMk/>
          <pc:sldMk cId="4227363741" sldId="260"/>
        </pc:sldMkLst>
        <pc:spChg chg="mod">
          <ac:chgData name="Desarrollo Curricular" userId="Uj8/G68TFYZtKNL0HEibgmfKnkzbSN8gp6nHJ90u8Bk=" providerId="None" clId="Web-{7B1E8A52-2698-4454-8584-360998885E32}" dt="2021-08-24T14:25:21.345" v="1" actId="20577"/>
          <ac:spMkLst>
            <pc:docMk/>
            <pc:sldMk cId="4227363741" sldId="260"/>
            <ac:spMk id="2" creationId="{51FB5928-6A9D-4A40-A59B-3E296900738E}"/>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eg>
</file>

<file path=ppt/media/image5.png>
</file>

<file path=ppt/media/image6.jpeg>
</file>

<file path=ppt/media/image7.png>
</file>

<file path=ppt/media/image70.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B13FF-DAD0-4A57-BC88-3ADCEDB569DD}" type="datetimeFigureOut">
              <a:rPr lang="es-PE" smtClean="0"/>
              <a:t>24/08/2021</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F7BF2-E25C-416F-B974-26A2DDEA6F90}" type="slidenum">
              <a:rPr lang="es-PE" smtClean="0"/>
              <a:t>‹#›</a:t>
            </a:fld>
            <a:endParaRPr lang="es-PE"/>
          </a:p>
        </p:txBody>
      </p:sp>
    </p:spTree>
    <p:extLst>
      <p:ext uri="{BB962C8B-B14F-4D97-AF65-F5344CB8AC3E}">
        <p14:creationId xmlns:p14="http://schemas.microsoft.com/office/powerpoint/2010/main" val="3185365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 sin imagen">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5055042" cy="1890241"/>
          </a:xfrm>
          <a:prstGeom prst="rect">
            <a:avLst/>
          </a:prstGeom>
        </p:spPr>
        <p:txBody>
          <a:bodyPr lIns="0" tIns="0" rIns="0" bIns="0">
            <a:noAutofit/>
          </a:bodyPr>
          <a:lstStyle>
            <a:lvl1pPr marL="0" indent="0">
              <a:lnSpc>
                <a:spcPct val="100000"/>
              </a:lnSpc>
              <a:buNone/>
              <a:defRPr sz="5000" b="1" spc="0">
                <a:solidFill>
                  <a:srgbClr val="FFC922"/>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grpSp>
        <p:nvGrpSpPr>
          <p:cNvPr id="15" name="Grupo 14">
            <a:extLst>
              <a:ext uri="{FF2B5EF4-FFF2-40B4-BE49-F238E27FC236}">
                <a16:creationId xmlns:a16="http://schemas.microsoft.com/office/drawing/2014/main" id="{47577362-9D0F-8643-8DBD-5F4EFAC5F2CD}"/>
              </a:ext>
            </a:extLst>
          </p:cNvPr>
          <p:cNvGrpSpPr/>
          <p:nvPr/>
        </p:nvGrpSpPr>
        <p:grpSpPr>
          <a:xfrm>
            <a:off x="381000" y="1913698"/>
            <a:ext cx="490972" cy="438507"/>
            <a:chOff x="692987" y="1092326"/>
            <a:chExt cx="490972" cy="438507"/>
          </a:xfrm>
        </p:grpSpPr>
        <p:sp>
          <p:nvSpPr>
            <p:cNvPr id="22" name="Rectángulo 21">
              <a:extLst>
                <a:ext uri="{FF2B5EF4-FFF2-40B4-BE49-F238E27FC236}">
                  <a16:creationId xmlns:a16="http://schemas.microsoft.com/office/drawing/2014/main" id="{29A2D926-63FC-714D-87A6-1AB8BF4DD985}"/>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3" name="Rectángulo 22">
              <a:extLst>
                <a:ext uri="{FF2B5EF4-FFF2-40B4-BE49-F238E27FC236}">
                  <a16:creationId xmlns:a16="http://schemas.microsoft.com/office/drawing/2014/main" id="{6F29BC49-3B20-A54D-9DEC-B16A707F6EF2}"/>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4" name="Rectángulo 23">
              <a:extLst>
                <a:ext uri="{FF2B5EF4-FFF2-40B4-BE49-F238E27FC236}">
                  <a16:creationId xmlns:a16="http://schemas.microsoft.com/office/drawing/2014/main" id="{937EB12D-8E34-A04B-B667-D0DAEA400D73}"/>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25" name="Imagen 24" descr="Imagen que contiene Icono&#10;&#10;Descripción generada automáticamente">
            <a:extLst>
              <a:ext uri="{FF2B5EF4-FFF2-40B4-BE49-F238E27FC236}">
                <a16:creationId xmlns:a16="http://schemas.microsoft.com/office/drawing/2014/main" id="{A14E9BB1-7723-AD4F-84EB-C4F8B3E2A430}"/>
              </a:ext>
            </a:extLst>
          </p:cNvPr>
          <p:cNvPicPr>
            <a:picLocks noChangeAspect="1"/>
          </p:cNvPicPr>
          <p:nvPr/>
        </p:nvPicPr>
        <p:blipFill>
          <a:blip r:embed="rId2"/>
          <a:stretch>
            <a:fillRect/>
          </a:stretch>
        </p:blipFill>
        <p:spPr>
          <a:xfrm>
            <a:off x="11153914" y="5429250"/>
            <a:ext cx="542647" cy="896937"/>
          </a:xfrm>
          <a:prstGeom prst="rect">
            <a:avLst/>
          </a:prstGeom>
        </p:spPr>
      </p:pic>
      <p:sp>
        <p:nvSpPr>
          <p:cNvPr id="10" name="Marcador de número de diapositiva 6">
            <a:extLst>
              <a:ext uri="{FF2B5EF4-FFF2-40B4-BE49-F238E27FC236}">
                <a16:creationId xmlns:a16="http://schemas.microsoft.com/office/drawing/2014/main" id="{C983230A-D192-6742-81C7-4245B8E4EBA7}"/>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892273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sp>
        <p:nvSpPr>
          <p:cNvPr id="6" name="Marcador de texto 7">
            <a:extLst>
              <a:ext uri="{FF2B5EF4-FFF2-40B4-BE49-F238E27FC236}">
                <a16:creationId xmlns:a16="http://schemas.microsoft.com/office/drawing/2014/main" id="{47CAAA53-8FBB-41A3-92A8-1911E50848D6}"/>
              </a:ext>
            </a:extLst>
          </p:cNvPr>
          <p:cNvSpPr>
            <a:spLocks noGrp="1"/>
          </p:cNvSpPr>
          <p:nvPr>
            <p:ph type="body" sz="quarter" idx="16" hasCustomPrompt="1"/>
          </p:nvPr>
        </p:nvSpPr>
        <p:spPr>
          <a:xfrm>
            <a:off x="2368064" y="2147077"/>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7" name="Marcador de texto 7">
            <a:extLst>
              <a:ext uri="{FF2B5EF4-FFF2-40B4-BE49-F238E27FC236}">
                <a16:creationId xmlns:a16="http://schemas.microsoft.com/office/drawing/2014/main" id="{826A7C83-3069-44DD-A398-08B0D14E8235}"/>
              </a:ext>
            </a:extLst>
          </p:cNvPr>
          <p:cNvSpPr>
            <a:spLocks noGrp="1"/>
          </p:cNvSpPr>
          <p:nvPr>
            <p:ph type="body" sz="quarter" idx="17" hasCustomPrompt="1"/>
          </p:nvPr>
        </p:nvSpPr>
        <p:spPr>
          <a:xfrm>
            <a:off x="2368063" y="2805094"/>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8" name="Marcador de texto 7">
            <a:extLst>
              <a:ext uri="{FF2B5EF4-FFF2-40B4-BE49-F238E27FC236}">
                <a16:creationId xmlns:a16="http://schemas.microsoft.com/office/drawing/2014/main" id="{9D881B3C-CDB5-4433-B316-06801EAA45DC}"/>
              </a:ext>
            </a:extLst>
          </p:cNvPr>
          <p:cNvSpPr>
            <a:spLocks noGrp="1"/>
          </p:cNvSpPr>
          <p:nvPr>
            <p:ph type="body" sz="quarter" idx="18" hasCustomPrompt="1"/>
          </p:nvPr>
        </p:nvSpPr>
        <p:spPr>
          <a:xfrm>
            <a:off x="2368062" y="3459296"/>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9" name="Marcador de texto 7">
            <a:extLst>
              <a:ext uri="{FF2B5EF4-FFF2-40B4-BE49-F238E27FC236}">
                <a16:creationId xmlns:a16="http://schemas.microsoft.com/office/drawing/2014/main" id="{F7642A24-D4C4-4612-ACCF-5C60B428DBAF}"/>
              </a:ext>
            </a:extLst>
          </p:cNvPr>
          <p:cNvSpPr>
            <a:spLocks noGrp="1"/>
          </p:cNvSpPr>
          <p:nvPr>
            <p:ph type="body" sz="quarter" idx="19" hasCustomPrompt="1"/>
          </p:nvPr>
        </p:nvSpPr>
        <p:spPr>
          <a:xfrm>
            <a:off x="2368061" y="4113499"/>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10" name="Marcador de texto 7">
            <a:extLst>
              <a:ext uri="{FF2B5EF4-FFF2-40B4-BE49-F238E27FC236}">
                <a16:creationId xmlns:a16="http://schemas.microsoft.com/office/drawing/2014/main" id="{60431D2B-484E-44E2-ABD2-0B87F4D73EB7}"/>
              </a:ext>
            </a:extLst>
          </p:cNvPr>
          <p:cNvSpPr>
            <a:spLocks noGrp="1"/>
          </p:cNvSpPr>
          <p:nvPr>
            <p:ph type="body" sz="quarter" idx="20" hasCustomPrompt="1"/>
          </p:nvPr>
        </p:nvSpPr>
        <p:spPr>
          <a:xfrm>
            <a:off x="2368060" y="4764971"/>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28" name="Marcador de texto 7">
            <a:extLst>
              <a:ext uri="{FF2B5EF4-FFF2-40B4-BE49-F238E27FC236}">
                <a16:creationId xmlns:a16="http://schemas.microsoft.com/office/drawing/2014/main" id="{AD71FEAD-3BC7-CB4F-824E-5B59A48A29EA}"/>
              </a:ext>
            </a:extLst>
          </p:cNvPr>
          <p:cNvSpPr>
            <a:spLocks noGrp="1"/>
          </p:cNvSpPr>
          <p:nvPr>
            <p:ph type="body" sz="quarter" idx="21" hasCustomPrompt="1"/>
          </p:nvPr>
        </p:nvSpPr>
        <p:spPr>
          <a:xfrm>
            <a:off x="492733" y="2148831"/>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01</a:t>
            </a:r>
          </a:p>
        </p:txBody>
      </p:sp>
      <p:sp>
        <p:nvSpPr>
          <p:cNvPr id="30" name="Marcador de texto 7">
            <a:extLst>
              <a:ext uri="{FF2B5EF4-FFF2-40B4-BE49-F238E27FC236}">
                <a16:creationId xmlns:a16="http://schemas.microsoft.com/office/drawing/2014/main" id="{2F85DAD7-4A53-4F4F-96A5-DA10B549492D}"/>
              </a:ext>
            </a:extLst>
          </p:cNvPr>
          <p:cNvSpPr>
            <a:spLocks noGrp="1"/>
          </p:cNvSpPr>
          <p:nvPr>
            <p:ph type="body" sz="quarter" idx="22" hasCustomPrompt="1"/>
          </p:nvPr>
        </p:nvSpPr>
        <p:spPr>
          <a:xfrm>
            <a:off x="492733" y="2806848"/>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02</a:t>
            </a:r>
          </a:p>
        </p:txBody>
      </p:sp>
      <p:sp>
        <p:nvSpPr>
          <p:cNvPr id="31" name="Marcador de texto 7">
            <a:extLst>
              <a:ext uri="{FF2B5EF4-FFF2-40B4-BE49-F238E27FC236}">
                <a16:creationId xmlns:a16="http://schemas.microsoft.com/office/drawing/2014/main" id="{08E9CB7C-D712-0B4A-A993-2B7F7A428CB1}"/>
              </a:ext>
            </a:extLst>
          </p:cNvPr>
          <p:cNvSpPr>
            <a:spLocks noGrp="1"/>
          </p:cNvSpPr>
          <p:nvPr>
            <p:ph type="body" sz="quarter" idx="23" hasCustomPrompt="1"/>
          </p:nvPr>
        </p:nvSpPr>
        <p:spPr>
          <a:xfrm>
            <a:off x="492733" y="3461050"/>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03</a:t>
            </a:r>
          </a:p>
        </p:txBody>
      </p:sp>
      <p:sp>
        <p:nvSpPr>
          <p:cNvPr id="32" name="Marcador de texto 7">
            <a:extLst>
              <a:ext uri="{FF2B5EF4-FFF2-40B4-BE49-F238E27FC236}">
                <a16:creationId xmlns:a16="http://schemas.microsoft.com/office/drawing/2014/main" id="{1D01B89D-7F4F-1041-B804-53CA6D06BCC7}"/>
              </a:ext>
            </a:extLst>
          </p:cNvPr>
          <p:cNvSpPr>
            <a:spLocks noGrp="1"/>
          </p:cNvSpPr>
          <p:nvPr>
            <p:ph type="body" sz="quarter" idx="24" hasCustomPrompt="1"/>
          </p:nvPr>
        </p:nvSpPr>
        <p:spPr>
          <a:xfrm>
            <a:off x="492733" y="4115253"/>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04</a:t>
            </a:r>
          </a:p>
        </p:txBody>
      </p:sp>
      <p:sp>
        <p:nvSpPr>
          <p:cNvPr id="33" name="Marcador de texto 7">
            <a:extLst>
              <a:ext uri="{FF2B5EF4-FFF2-40B4-BE49-F238E27FC236}">
                <a16:creationId xmlns:a16="http://schemas.microsoft.com/office/drawing/2014/main" id="{B0393092-4B6C-E741-B850-4962FF23D546}"/>
              </a:ext>
            </a:extLst>
          </p:cNvPr>
          <p:cNvSpPr>
            <a:spLocks noGrp="1"/>
          </p:cNvSpPr>
          <p:nvPr>
            <p:ph type="body" sz="quarter" idx="25" hasCustomPrompt="1"/>
          </p:nvPr>
        </p:nvSpPr>
        <p:spPr>
          <a:xfrm>
            <a:off x="492733" y="4766725"/>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05</a:t>
            </a:r>
          </a:p>
        </p:txBody>
      </p:sp>
      <p:pic>
        <p:nvPicPr>
          <p:cNvPr id="37" name="Imagen 36" descr="Imagen que contiene Texto&#10;&#10;Descripción generada automáticamente">
            <a:extLst>
              <a:ext uri="{FF2B5EF4-FFF2-40B4-BE49-F238E27FC236}">
                <a16:creationId xmlns:a16="http://schemas.microsoft.com/office/drawing/2014/main" id="{6477CFEA-FF50-8748-9B71-F6E2128B2CBE}"/>
              </a:ext>
            </a:extLst>
          </p:cNvPr>
          <p:cNvPicPr>
            <a:picLocks noChangeAspect="1"/>
          </p:cNvPicPr>
          <p:nvPr/>
        </p:nvPicPr>
        <p:blipFill>
          <a:blip r:embed="rId2"/>
          <a:stretch>
            <a:fillRect/>
          </a:stretch>
        </p:blipFill>
        <p:spPr>
          <a:xfrm>
            <a:off x="11375400" y="5770409"/>
            <a:ext cx="435600" cy="720000"/>
          </a:xfrm>
          <a:prstGeom prst="rect">
            <a:avLst/>
          </a:prstGeom>
        </p:spPr>
      </p:pic>
      <p:sp>
        <p:nvSpPr>
          <p:cNvPr id="18" name="Marcador de texto 2">
            <a:extLst>
              <a:ext uri="{FF2B5EF4-FFF2-40B4-BE49-F238E27FC236}">
                <a16:creationId xmlns:a16="http://schemas.microsoft.com/office/drawing/2014/main" id="{E3675A1A-C649-4A4F-836C-8AEB12490DEF}"/>
              </a:ext>
            </a:extLst>
          </p:cNvPr>
          <p:cNvSpPr>
            <a:spLocks noGrp="1"/>
          </p:cNvSpPr>
          <p:nvPr>
            <p:ph type="body" sz="quarter" idx="14" hasCustomPrompt="1"/>
          </p:nvPr>
        </p:nvSpPr>
        <p:spPr>
          <a:xfrm>
            <a:off x="453969" y="1187179"/>
            <a:ext cx="11242726"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Contenido temático (Stag Negrita, 30 pts.)</a:t>
            </a:r>
          </a:p>
        </p:txBody>
      </p:sp>
      <p:sp>
        <p:nvSpPr>
          <p:cNvPr id="16" name="Rectángulo 15">
            <a:extLst>
              <a:ext uri="{FF2B5EF4-FFF2-40B4-BE49-F238E27FC236}">
                <a16:creationId xmlns:a16="http://schemas.microsoft.com/office/drawing/2014/main" id="{DFC6BB74-BFE3-C04C-BD9B-05E97D4CA234}"/>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1" name="Marcador de texto 7">
            <a:extLst>
              <a:ext uri="{FF2B5EF4-FFF2-40B4-BE49-F238E27FC236}">
                <a16:creationId xmlns:a16="http://schemas.microsoft.com/office/drawing/2014/main" id="{D46D1CB0-2E80-014D-B0C9-21EADCD9A1B8}"/>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43559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magen completa">
    <p:spTree>
      <p:nvGrpSpPr>
        <p:cNvPr id="1" name=""/>
        <p:cNvGrpSpPr/>
        <p:nvPr/>
      </p:nvGrpSpPr>
      <p:grpSpPr>
        <a:xfrm>
          <a:off x="0" y="0"/>
          <a:ext cx="0" cy="0"/>
          <a:chOff x="0" y="0"/>
          <a:chExt cx="0" cy="0"/>
        </a:xfrm>
      </p:grpSpPr>
      <p:sp>
        <p:nvSpPr>
          <p:cNvPr id="8" name="Marcador de posición de imagen 3">
            <a:extLst>
              <a:ext uri="{FF2B5EF4-FFF2-40B4-BE49-F238E27FC236}">
                <a16:creationId xmlns:a16="http://schemas.microsoft.com/office/drawing/2014/main" id="{42D4E7F3-8D64-4210-ABC8-D6A9E3504B8E}"/>
              </a:ext>
            </a:extLst>
          </p:cNvPr>
          <p:cNvSpPr>
            <a:spLocks noGrp="1"/>
          </p:cNvSpPr>
          <p:nvPr>
            <p:ph type="pic" sz="quarter" idx="10" hasCustomPrompt="1"/>
          </p:nvPr>
        </p:nvSpPr>
        <p:spPr>
          <a:xfrm>
            <a:off x="0" y="0"/>
            <a:ext cx="12192000" cy="6858000"/>
          </a:xfrm>
          <a:prstGeom prst="rect">
            <a:avLst/>
          </a:prstGeom>
        </p:spPr>
        <p:txBody>
          <a:bodyPr lIns="360000" tIns="396000" rIns="72000"/>
          <a:lstStyle>
            <a:lvl1pPr marL="0" indent="0">
              <a:lnSpc>
                <a:spcPct val="70000"/>
              </a:lnSpc>
              <a:buNone/>
              <a:defRPr b="1">
                <a:solidFill>
                  <a:schemeClr val="bg1">
                    <a:lumMod val="65000"/>
                  </a:schemeClr>
                </a:solidFill>
                <a:latin typeface="Arial" panose="020B0604020202020204" pitchFamily="34" charset="0"/>
                <a:cs typeface="Arial" panose="020B0604020202020204" pitchFamily="34" charset="0"/>
              </a:defRPr>
            </a:lvl1pPr>
          </a:lstStyle>
          <a:p>
            <a:r>
              <a:rPr lang="es-PE" b="1" dirty="0">
                <a:latin typeface="Arial" panose="020B0604020202020204" pitchFamily="34" charset="0"/>
                <a:cs typeface="Arial" panose="020B0604020202020204" pitchFamily="34" charset="0"/>
              </a:rPr>
              <a:t>Coloca aquí la imagen a tamaño completo</a:t>
            </a:r>
          </a:p>
        </p:txBody>
      </p:sp>
    </p:spTree>
    <p:extLst>
      <p:ext uri="{BB962C8B-B14F-4D97-AF65-F5344CB8AC3E}">
        <p14:creationId xmlns:p14="http://schemas.microsoft.com/office/powerpoint/2010/main" val="3634052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ctividad virtual">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14B87943-1FB8-4769-955B-E9CB04115AF3}"/>
              </a:ext>
            </a:extLst>
          </p:cNvPr>
          <p:cNvSpPr txBox="1"/>
          <p:nvPr/>
        </p:nvSpPr>
        <p:spPr>
          <a:xfrm>
            <a:off x="490899" y="2245242"/>
            <a:ext cx="1431316" cy="1015663"/>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Tipo de</a:t>
            </a:r>
          </a:p>
          <a:p>
            <a:r>
              <a:rPr lang="es-PE" sz="2200" b="1" dirty="0">
                <a:solidFill>
                  <a:srgbClr val="6E00EC"/>
                </a:solidFill>
                <a:latin typeface="Arial" panose="020B0604020202020204" pitchFamily="34" charset="0"/>
                <a:cs typeface="Arial" panose="020B0604020202020204" pitchFamily="34" charset="0"/>
              </a:rPr>
              <a:t>actividad</a:t>
            </a:r>
          </a:p>
          <a:p>
            <a:endParaRPr lang="es-PE" sz="2200" b="1" dirty="0">
              <a:solidFill>
                <a:srgbClr val="6E00EC"/>
              </a:solidFill>
              <a:latin typeface="Arial" panose="020B0604020202020204" pitchFamily="34" charset="0"/>
              <a:cs typeface="Arial" panose="020B0604020202020204" pitchFamily="34" charset="0"/>
            </a:endParaRPr>
          </a:p>
        </p:txBody>
      </p:sp>
      <p:sp>
        <p:nvSpPr>
          <p:cNvPr id="14" name="Marcador de texto 7">
            <a:extLst>
              <a:ext uri="{FF2B5EF4-FFF2-40B4-BE49-F238E27FC236}">
                <a16:creationId xmlns:a16="http://schemas.microsoft.com/office/drawing/2014/main" id="{E3985964-552D-456B-8687-3F8C9FF5803B}"/>
              </a:ext>
            </a:extLst>
          </p:cNvPr>
          <p:cNvSpPr>
            <a:spLocks noGrp="1"/>
          </p:cNvSpPr>
          <p:nvPr>
            <p:ph type="body" sz="quarter" idx="16" hasCustomPrompt="1"/>
          </p:nvPr>
        </p:nvSpPr>
        <p:spPr>
          <a:xfrm>
            <a:off x="3597656" y="2270163"/>
            <a:ext cx="8099044" cy="1246757"/>
          </a:xfrm>
          <a:prstGeom prst="rect">
            <a:avLst/>
          </a:prstGeom>
        </p:spPr>
        <p:txBody>
          <a:bodyPr lIns="0" tIns="0" rIns="0" bIns="0"/>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Foro, chat, wiki, tarea, encuesta, etc</a:t>
            </a:r>
          </a:p>
        </p:txBody>
      </p:sp>
      <p:cxnSp>
        <p:nvCxnSpPr>
          <p:cNvPr id="15" name="Conector recto 14">
            <a:extLst>
              <a:ext uri="{FF2B5EF4-FFF2-40B4-BE49-F238E27FC236}">
                <a16:creationId xmlns:a16="http://schemas.microsoft.com/office/drawing/2014/main" id="{7E2AB021-47E2-4C09-A142-FF5F86A218CF}"/>
              </a:ext>
            </a:extLst>
          </p:cNvPr>
          <p:cNvCxnSpPr/>
          <p:nvPr/>
        </p:nvCxnSpPr>
        <p:spPr>
          <a:xfrm>
            <a:off x="490899" y="2162907"/>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17" name="Marcador de texto 7">
            <a:extLst>
              <a:ext uri="{FF2B5EF4-FFF2-40B4-BE49-F238E27FC236}">
                <a16:creationId xmlns:a16="http://schemas.microsoft.com/office/drawing/2014/main" id="{E330D9CB-693C-4F86-80C5-4C8A8F422099}"/>
              </a:ext>
            </a:extLst>
          </p:cNvPr>
          <p:cNvSpPr>
            <a:spLocks noGrp="1"/>
          </p:cNvSpPr>
          <p:nvPr>
            <p:ph type="body" sz="quarter" idx="18" hasCustomPrompt="1"/>
          </p:nvPr>
        </p:nvSpPr>
        <p:spPr>
          <a:xfrm>
            <a:off x="3597656" y="4074067"/>
            <a:ext cx="8099044" cy="124675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Escribir instrucciones para el estudiante</a:t>
            </a:r>
          </a:p>
        </p:txBody>
      </p:sp>
      <p:cxnSp>
        <p:nvCxnSpPr>
          <p:cNvPr id="18" name="Conector recto 17">
            <a:extLst>
              <a:ext uri="{FF2B5EF4-FFF2-40B4-BE49-F238E27FC236}">
                <a16:creationId xmlns:a16="http://schemas.microsoft.com/office/drawing/2014/main" id="{90AE6BCA-E285-48C6-A8C0-FADD14FF689A}"/>
              </a:ext>
            </a:extLst>
          </p:cNvPr>
          <p:cNvCxnSpPr/>
          <p:nvPr/>
        </p:nvCxnSpPr>
        <p:spPr>
          <a:xfrm>
            <a:off x="490899" y="3966811"/>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21" name="CuadroTexto 20">
            <a:extLst>
              <a:ext uri="{FF2B5EF4-FFF2-40B4-BE49-F238E27FC236}">
                <a16:creationId xmlns:a16="http://schemas.microsoft.com/office/drawing/2014/main" id="{2C2C5C6E-D7AA-41F9-8B8A-15D47BEF2173}"/>
              </a:ext>
            </a:extLst>
          </p:cNvPr>
          <p:cNvSpPr txBox="1"/>
          <p:nvPr/>
        </p:nvSpPr>
        <p:spPr>
          <a:xfrm>
            <a:off x="492733" y="4077565"/>
            <a:ext cx="1878991" cy="338554"/>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Indicaciones</a:t>
            </a:r>
          </a:p>
        </p:txBody>
      </p:sp>
      <p:sp>
        <p:nvSpPr>
          <p:cNvPr id="19" name="Marcador de texto 2">
            <a:extLst>
              <a:ext uri="{FF2B5EF4-FFF2-40B4-BE49-F238E27FC236}">
                <a16:creationId xmlns:a16="http://schemas.microsoft.com/office/drawing/2014/main" id="{5957DB05-C8C1-EA45-9073-6DB6691F1331}"/>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Actividad Virtual</a:t>
            </a:r>
          </a:p>
        </p:txBody>
      </p:sp>
      <p:pic>
        <p:nvPicPr>
          <p:cNvPr id="24" name="Imagen 23" descr="Imagen que contiene Texto&#10;&#10;Descripción generada automáticamente">
            <a:extLst>
              <a:ext uri="{FF2B5EF4-FFF2-40B4-BE49-F238E27FC236}">
                <a16:creationId xmlns:a16="http://schemas.microsoft.com/office/drawing/2014/main" id="{19753B76-7A4B-6C48-A8BA-52657E001E85}"/>
              </a:ext>
            </a:extLst>
          </p:cNvPr>
          <p:cNvPicPr>
            <a:picLocks noChangeAspect="1"/>
          </p:cNvPicPr>
          <p:nvPr/>
        </p:nvPicPr>
        <p:blipFill>
          <a:blip r:embed="rId2"/>
          <a:stretch>
            <a:fillRect/>
          </a:stretch>
        </p:blipFill>
        <p:spPr>
          <a:xfrm>
            <a:off x="11375400" y="5770409"/>
            <a:ext cx="435600" cy="720000"/>
          </a:xfrm>
          <a:prstGeom prst="rect">
            <a:avLst/>
          </a:prstGeom>
        </p:spPr>
      </p:pic>
      <p:sp>
        <p:nvSpPr>
          <p:cNvPr id="2" name="Rectángulo 1">
            <a:extLst>
              <a:ext uri="{FF2B5EF4-FFF2-40B4-BE49-F238E27FC236}">
                <a16:creationId xmlns:a16="http://schemas.microsoft.com/office/drawing/2014/main" id="{08FDE73D-1B64-3E41-9E45-07ECF9AA64FF}"/>
              </a:ext>
            </a:extLst>
          </p:cNvPr>
          <p:cNvSpPr/>
          <p:nvPr/>
        </p:nvSpPr>
        <p:spPr>
          <a:xfrm>
            <a:off x="3192327" y="2216339"/>
            <a:ext cx="375424" cy="461665"/>
          </a:xfrm>
          <a:prstGeom prst="rect">
            <a:avLst/>
          </a:prstGeom>
        </p:spPr>
        <p:txBody>
          <a:bodyPr wrap="none">
            <a:spAutoFit/>
          </a:bodyPr>
          <a:lstStyle/>
          <a:p>
            <a:r>
              <a:rPr lang="es-PE" sz="2400" b="0" i="0" dirty="0">
                <a:effectLst/>
                <a:latin typeface="Source Sans Pro" panose="020B0503030403020204" pitchFamily="34" charset="0"/>
              </a:rPr>
              <a:t>→</a:t>
            </a:r>
          </a:p>
        </p:txBody>
      </p:sp>
      <p:sp>
        <p:nvSpPr>
          <p:cNvPr id="30" name="Rectángulo 29">
            <a:extLst>
              <a:ext uri="{FF2B5EF4-FFF2-40B4-BE49-F238E27FC236}">
                <a16:creationId xmlns:a16="http://schemas.microsoft.com/office/drawing/2014/main" id="{AC575F4F-79C8-7849-9E3B-E602113B9BB3}"/>
              </a:ext>
            </a:extLst>
          </p:cNvPr>
          <p:cNvSpPr/>
          <p:nvPr/>
        </p:nvSpPr>
        <p:spPr>
          <a:xfrm>
            <a:off x="3192327" y="3949164"/>
            <a:ext cx="375424" cy="461665"/>
          </a:xfrm>
          <a:prstGeom prst="rect">
            <a:avLst/>
          </a:prstGeom>
        </p:spPr>
        <p:txBody>
          <a:bodyPr wrap="square">
            <a:spAutoFit/>
          </a:bodyPr>
          <a:lstStyle/>
          <a:p>
            <a:r>
              <a:rPr lang="es-PE" sz="2400" b="0" i="0" dirty="0">
                <a:effectLst/>
                <a:latin typeface="Source Sans Pro" panose="020B0503030403020204" pitchFamily="34" charset="0"/>
              </a:rPr>
              <a:t>→</a:t>
            </a:r>
          </a:p>
        </p:txBody>
      </p:sp>
      <p:sp>
        <p:nvSpPr>
          <p:cNvPr id="16" name="Rectángulo 15">
            <a:extLst>
              <a:ext uri="{FF2B5EF4-FFF2-40B4-BE49-F238E27FC236}">
                <a16:creationId xmlns:a16="http://schemas.microsoft.com/office/drawing/2014/main" id="{21F64922-C078-EC4B-86EF-A949EFBDFC47}"/>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2" name="Marcador de texto 7">
            <a:extLst>
              <a:ext uri="{FF2B5EF4-FFF2-40B4-BE49-F238E27FC236}">
                <a16:creationId xmlns:a16="http://schemas.microsoft.com/office/drawing/2014/main" id="{AD20EEA8-6850-7B43-9529-E4EB0773D2A9}"/>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1680860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mágenes">
    <p:bg>
      <p:bgPr>
        <a:solidFill>
          <a:schemeClr val="bg1"/>
        </a:solidFill>
        <a:effectLst/>
      </p:bgPr>
    </p:bg>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028AC3AE-71D5-6843-858D-451406361752}"/>
              </a:ext>
            </a:extLst>
          </p:cNvPr>
          <p:cNvSpPr/>
          <p:nvPr/>
        </p:nvSpPr>
        <p:spPr>
          <a:xfrm>
            <a:off x="471084"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0" name="Google Shape;111;p3">
            <a:extLst>
              <a:ext uri="{FF2B5EF4-FFF2-40B4-BE49-F238E27FC236}">
                <a16:creationId xmlns:a16="http://schemas.microsoft.com/office/drawing/2014/main" id="{7F59C428-0788-4243-8CD8-311685CC634A}"/>
              </a:ext>
            </a:extLst>
          </p:cNvPr>
          <p:cNvSpPr txBox="1"/>
          <p:nvPr/>
        </p:nvSpPr>
        <p:spPr>
          <a:xfrm>
            <a:off x="547916"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4" name="Marcador de posición de imagen 3">
            <a:extLst>
              <a:ext uri="{FF2B5EF4-FFF2-40B4-BE49-F238E27FC236}">
                <a16:creationId xmlns:a16="http://schemas.microsoft.com/office/drawing/2014/main" id="{AE038110-78E5-E642-ACE0-10CF44D33418}"/>
              </a:ext>
            </a:extLst>
          </p:cNvPr>
          <p:cNvSpPr>
            <a:spLocks noGrp="1"/>
          </p:cNvSpPr>
          <p:nvPr>
            <p:ph type="pic" sz="quarter" idx="17" hasCustomPrompt="1"/>
          </p:nvPr>
        </p:nvSpPr>
        <p:spPr>
          <a:xfrm>
            <a:off x="47205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7" name="Marcador de posición de imagen 3">
            <a:extLst>
              <a:ext uri="{FF2B5EF4-FFF2-40B4-BE49-F238E27FC236}">
                <a16:creationId xmlns:a16="http://schemas.microsoft.com/office/drawing/2014/main" id="{F3DABCA7-BEA6-9844-86A6-45D17A0C32CF}"/>
              </a:ext>
            </a:extLst>
          </p:cNvPr>
          <p:cNvSpPr>
            <a:spLocks noGrp="1"/>
          </p:cNvSpPr>
          <p:nvPr>
            <p:ph type="pic" sz="quarter" idx="18" hasCustomPrompt="1"/>
          </p:nvPr>
        </p:nvSpPr>
        <p:spPr>
          <a:xfrm>
            <a:off x="4294969"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28" name="Marcador de posición de imagen 3">
            <a:extLst>
              <a:ext uri="{FF2B5EF4-FFF2-40B4-BE49-F238E27FC236}">
                <a16:creationId xmlns:a16="http://schemas.microsoft.com/office/drawing/2014/main" id="{E885F80A-FB71-6540-A998-98E95FC5BBAC}"/>
              </a:ext>
            </a:extLst>
          </p:cNvPr>
          <p:cNvSpPr>
            <a:spLocks noGrp="1"/>
          </p:cNvSpPr>
          <p:nvPr>
            <p:ph type="pic" sz="quarter" idx="19" hasCustomPrompt="1"/>
          </p:nvPr>
        </p:nvSpPr>
        <p:spPr>
          <a:xfrm>
            <a:off x="811788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1" name="Rectángulo 10">
            <a:extLst>
              <a:ext uri="{FF2B5EF4-FFF2-40B4-BE49-F238E27FC236}">
                <a16:creationId xmlns:a16="http://schemas.microsoft.com/office/drawing/2014/main" id="{BDD2E90F-18B7-F240-923A-564F413DC78D}"/>
              </a:ext>
            </a:extLst>
          </p:cNvPr>
          <p:cNvSpPr/>
          <p:nvPr/>
        </p:nvSpPr>
        <p:spPr>
          <a:xfrm>
            <a:off x="4293998"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Google Shape;111;p3">
            <a:extLst>
              <a:ext uri="{FF2B5EF4-FFF2-40B4-BE49-F238E27FC236}">
                <a16:creationId xmlns:a16="http://schemas.microsoft.com/office/drawing/2014/main" id="{62FB9F50-825D-544C-A887-7B559FC7B557}"/>
              </a:ext>
            </a:extLst>
          </p:cNvPr>
          <p:cNvSpPr txBox="1"/>
          <p:nvPr/>
        </p:nvSpPr>
        <p:spPr>
          <a:xfrm>
            <a:off x="4370830"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3" name="Rectángulo 12">
            <a:extLst>
              <a:ext uri="{FF2B5EF4-FFF2-40B4-BE49-F238E27FC236}">
                <a16:creationId xmlns:a16="http://schemas.microsoft.com/office/drawing/2014/main" id="{61AE5997-E909-C347-B754-018F5C21CA69}"/>
              </a:ext>
            </a:extLst>
          </p:cNvPr>
          <p:cNvSpPr/>
          <p:nvPr/>
        </p:nvSpPr>
        <p:spPr>
          <a:xfrm>
            <a:off x="8116913"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Google Shape;111;p3">
            <a:extLst>
              <a:ext uri="{FF2B5EF4-FFF2-40B4-BE49-F238E27FC236}">
                <a16:creationId xmlns:a16="http://schemas.microsoft.com/office/drawing/2014/main" id="{944B1E38-EB70-574D-9D1B-95AC2DEE9604}"/>
              </a:ext>
            </a:extLst>
          </p:cNvPr>
          <p:cNvSpPr txBox="1"/>
          <p:nvPr/>
        </p:nvSpPr>
        <p:spPr>
          <a:xfrm>
            <a:off x="8193745"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Tree>
    <p:extLst>
      <p:ext uri="{BB962C8B-B14F-4D97-AF65-F5344CB8AC3E}">
        <p14:creationId xmlns:p14="http://schemas.microsoft.com/office/powerpoint/2010/main" val="2236356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co">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4071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cias">
    <p:bg>
      <p:bgPr>
        <a:solidFill>
          <a:srgbClr val="6E00EC"/>
        </a:solidFill>
        <a:effectLst/>
      </p:bgPr>
    </p:bg>
    <p:spTree>
      <p:nvGrpSpPr>
        <p:cNvPr id="1" name=""/>
        <p:cNvGrpSpPr/>
        <p:nvPr/>
      </p:nvGrpSpPr>
      <p:grpSpPr>
        <a:xfrm>
          <a:off x="0" y="0"/>
          <a:ext cx="0" cy="0"/>
          <a:chOff x="0" y="0"/>
          <a:chExt cx="0" cy="0"/>
        </a:xfrm>
      </p:grpSpPr>
      <p:sp>
        <p:nvSpPr>
          <p:cNvPr id="8" name="Marcador de texto 2">
            <a:extLst>
              <a:ext uri="{FF2B5EF4-FFF2-40B4-BE49-F238E27FC236}">
                <a16:creationId xmlns:a16="http://schemas.microsoft.com/office/drawing/2014/main" id="{20B47F18-8282-4072-8896-CBBB4050D5CB}"/>
              </a:ext>
            </a:extLst>
          </p:cNvPr>
          <p:cNvSpPr>
            <a:spLocks noGrp="1"/>
          </p:cNvSpPr>
          <p:nvPr>
            <p:ph type="body" sz="quarter" idx="14" hasCustomPrompt="1"/>
          </p:nvPr>
        </p:nvSpPr>
        <p:spPr>
          <a:xfrm>
            <a:off x="422650" y="3049292"/>
            <a:ext cx="3312441" cy="759417"/>
          </a:xfrm>
          <a:prstGeom prst="rect">
            <a:avLst/>
          </a:prstGeom>
        </p:spPr>
        <p:txBody>
          <a:bodyPr lIns="0" tIns="0" rIns="0" bIns="0">
            <a:normAutofit/>
          </a:bodyPr>
          <a:lstStyle>
            <a:lvl1pPr marL="0" indent="0">
              <a:lnSpc>
                <a:spcPct val="80000"/>
              </a:lnSpc>
              <a:buNone/>
              <a:defRPr sz="6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Gracias</a:t>
            </a:r>
          </a:p>
        </p:txBody>
      </p:sp>
      <p:pic>
        <p:nvPicPr>
          <p:cNvPr id="5" name="Imagen 4" descr="Imagen que contiene Icono&#10;&#10;Descripción generada automáticamente">
            <a:extLst>
              <a:ext uri="{FF2B5EF4-FFF2-40B4-BE49-F238E27FC236}">
                <a16:creationId xmlns:a16="http://schemas.microsoft.com/office/drawing/2014/main" id="{3D533DAA-FD34-C44D-AFFD-EB30130B1080}"/>
              </a:ext>
            </a:extLst>
          </p:cNvPr>
          <p:cNvPicPr>
            <a:picLocks noChangeAspect="1"/>
          </p:cNvPicPr>
          <p:nvPr/>
        </p:nvPicPr>
        <p:blipFill>
          <a:blip r:embed="rId2"/>
          <a:stretch>
            <a:fillRect/>
          </a:stretch>
        </p:blipFill>
        <p:spPr>
          <a:xfrm>
            <a:off x="11136699" y="2980532"/>
            <a:ext cx="542647" cy="896937"/>
          </a:xfrm>
          <a:prstGeom prst="rect">
            <a:avLst/>
          </a:prstGeom>
        </p:spPr>
      </p:pic>
    </p:spTree>
    <p:extLst>
      <p:ext uri="{BB962C8B-B14F-4D97-AF65-F5344CB8AC3E}">
        <p14:creationId xmlns:p14="http://schemas.microsoft.com/office/powerpoint/2010/main" val="23842882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inal">
    <p:bg>
      <p:bgPr>
        <a:solidFill>
          <a:srgbClr val="6E00EC"/>
        </a:solidFill>
        <a:effectLst/>
      </p:bgPr>
    </p:bg>
    <p:spTree>
      <p:nvGrpSpPr>
        <p:cNvPr id="1" name=""/>
        <p:cNvGrpSpPr/>
        <p:nvPr/>
      </p:nvGrpSpPr>
      <p:grpSpPr>
        <a:xfrm>
          <a:off x="0" y="0"/>
          <a:ext cx="0" cy="0"/>
          <a:chOff x="0" y="0"/>
          <a:chExt cx="0" cy="0"/>
        </a:xfrm>
      </p:grpSpPr>
      <p:pic>
        <p:nvPicPr>
          <p:cNvPr id="3" name="Imagen 2" descr="Imagen que contiene Icono&#10;&#10;Descripción generada automáticamente">
            <a:extLst>
              <a:ext uri="{FF2B5EF4-FFF2-40B4-BE49-F238E27FC236}">
                <a16:creationId xmlns:a16="http://schemas.microsoft.com/office/drawing/2014/main" id="{E471EF36-3420-4544-9A0B-DAD992C3DD85}"/>
              </a:ext>
            </a:extLst>
          </p:cNvPr>
          <p:cNvPicPr>
            <a:picLocks noChangeAspect="1"/>
          </p:cNvPicPr>
          <p:nvPr/>
        </p:nvPicPr>
        <p:blipFill>
          <a:blip r:embed="rId2"/>
          <a:stretch>
            <a:fillRect/>
          </a:stretch>
        </p:blipFill>
        <p:spPr>
          <a:xfrm>
            <a:off x="5824676" y="2980531"/>
            <a:ext cx="542647" cy="896937"/>
          </a:xfrm>
          <a:prstGeom prst="rect">
            <a:avLst/>
          </a:prstGeom>
        </p:spPr>
      </p:pic>
    </p:spTree>
    <p:extLst>
      <p:ext uri="{BB962C8B-B14F-4D97-AF65-F5344CB8AC3E}">
        <p14:creationId xmlns:p14="http://schemas.microsoft.com/office/powerpoint/2010/main" val="33581407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Final 2">
    <p:bg>
      <p:bgPr>
        <a:solidFill>
          <a:srgbClr val="FFC922"/>
        </a:solidFill>
        <a:effectLst/>
      </p:bgPr>
    </p:bg>
    <p:spTree>
      <p:nvGrpSpPr>
        <p:cNvPr id="1" name=""/>
        <p:cNvGrpSpPr/>
        <p:nvPr/>
      </p:nvGrpSpPr>
      <p:grpSpPr>
        <a:xfrm>
          <a:off x="0" y="0"/>
          <a:ext cx="0" cy="0"/>
          <a:chOff x="0" y="0"/>
          <a:chExt cx="0" cy="0"/>
        </a:xfrm>
      </p:grpSpPr>
      <p:pic>
        <p:nvPicPr>
          <p:cNvPr id="4" name="Imagen 3" descr="Imagen que contiene Texto&#10;&#10;Descripción generada automáticamente">
            <a:extLst>
              <a:ext uri="{FF2B5EF4-FFF2-40B4-BE49-F238E27FC236}">
                <a16:creationId xmlns:a16="http://schemas.microsoft.com/office/drawing/2014/main" id="{39261317-FEBF-D64C-A841-19D161C8EAA0}"/>
              </a:ext>
            </a:extLst>
          </p:cNvPr>
          <p:cNvPicPr>
            <a:picLocks noChangeAspect="1"/>
          </p:cNvPicPr>
          <p:nvPr/>
        </p:nvPicPr>
        <p:blipFill>
          <a:blip r:embed="rId2"/>
          <a:stretch>
            <a:fillRect/>
          </a:stretch>
        </p:blipFill>
        <p:spPr>
          <a:xfrm>
            <a:off x="5825001" y="2980531"/>
            <a:ext cx="542322" cy="896400"/>
          </a:xfrm>
          <a:prstGeom prst="rect">
            <a:avLst/>
          </a:prstGeom>
        </p:spPr>
      </p:pic>
    </p:spTree>
    <p:extLst>
      <p:ext uri="{BB962C8B-B14F-4D97-AF65-F5344CB8AC3E}">
        <p14:creationId xmlns:p14="http://schemas.microsoft.com/office/powerpoint/2010/main" val="1677799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ortada con imagen 1">
    <p:bg>
      <p:bgPr>
        <a:solidFill>
          <a:srgbClr val="FFC922"/>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965915" cy="1890241"/>
          </a:xfrm>
          <a:prstGeom prst="rect">
            <a:avLst/>
          </a:prstGeom>
        </p:spPr>
        <p:txBody>
          <a:bodyPr lIns="0" tIns="0" rIns="0" bIns="0">
            <a:noAutofit/>
          </a:bodyPr>
          <a:lstStyle>
            <a:lvl1pPr marL="0" indent="0">
              <a:lnSpc>
                <a:spcPct val="100000"/>
              </a:lnSpc>
              <a:buNone/>
              <a:defRPr sz="5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10" name="Imagen 9" descr="Imagen que contiene Texto&#10;&#10;Descripción generada automáticamente">
            <a:extLst>
              <a:ext uri="{FF2B5EF4-FFF2-40B4-BE49-F238E27FC236}">
                <a16:creationId xmlns:a16="http://schemas.microsoft.com/office/drawing/2014/main" id="{E07A80E2-62D8-D647-9196-BBEA6A293572}"/>
              </a:ext>
            </a:extLst>
          </p:cNvPr>
          <p:cNvPicPr>
            <a:picLocks noChangeAspect="1"/>
          </p:cNvPicPr>
          <p:nvPr/>
        </p:nvPicPr>
        <p:blipFill>
          <a:blip r:embed="rId2"/>
          <a:stretch>
            <a:fillRect/>
          </a:stretch>
        </p:blipFill>
        <p:spPr>
          <a:xfrm>
            <a:off x="481008" y="392504"/>
            <a:ext cx="542647" cy="896938"/>
          </a:xfrm>
          <a:prstGeom prst="rect">
            <a:avLst/>
          </a:prstGeom>
        </p:spPr>
      </p:pic>
      <p:sp>
        <p:nvSpPr>
          <p:cNvPr id="7" name="Marcador de número de diapositiva 6">
            <a:extLst>
              <a:ext uri="{FF2B5EF4-FFF2-40B4-BE49-F238E27FC236}">
                <a16:creationId xmlns:a16="http://schemas.microsoft.com/office/drawing/2014/main" id="{4D36BEFA-9913-2647-9CB4-ADF4C64196FD}"/>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tx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041682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ortada con imagen 2">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609454" cy="1890241"/>
          </a:xfrm>
          <a:prstGeom prst="rect">
            <a:avLst/>
          </a:prstGeom>
        </p:spPr>
        <p:txBody>
          <a:bodyPr lIns="0" tIns="0" rIns="0" bIns="0">
            <a:noAutofit/>
          </a:bodyPr>
          <a:lstStyle>
            <a:lvl1pPr marL="0" indent="0">
              <a:lnSpc>
                <a:spcPct val="100000"/>
              </a:lnSpc>
              <a:buNone/>
              <a:defRPr sz="5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8" name="Imagen 7" descr="Imagen que contiene Icono&#10;&#10;Descripción generada automáticamente">
            <a:extLst>
              <a:ext uri="{FF2B5EF4-FFF2-40B4-BE49-F238E27FC236}">
                <a16:creationId xmlns:a16="http://schemas.microsoft.com/office/drawing/2014/main" id="{5C886C17-8946-4A4F-8D23-2FFDF620AD53}"/>
              </a:ext>
            </a:extLst>
          </p:cNvPr>
          <p:cNvPicPr>
            <a:picLocks noChangeAspect="1"/>
          </p:cNvPicPr>
          <p:nvPr/>
        </p:nvPicPr>
        <p:blipFill>
          <a:blip r:embed="rId2"/>
          <a:stretch>
            <a:fillRect/>
          </a:stretch>
        </p:blipFill>
        <p:spPr>
          <a:xfrm>
            <a:off x="483354" y="392504"/>
            <a:ext cx="542647" cy="896937"/>
          </a:xfrm>
          <a:prstGeom prst="rect">
            <a:avLst/>
          </a:prstGeom>
        </p:spPr>
      </p:pic>
      <p:sp>
        <p:nvSpPr>
          <p:cNvPr id="11" name="Marcador de número de diapositiva 6">
            <a:extLst>
              <a:ext uri="{FF2B5EF4-FFF2-40B4-BE49-F238E27FC236}">
                <a16:creationId xmlns:a16="http://schemas.microsoft.com/office/drawing/2014/main" id="{44FA2C51-5732-CA45-9D4F-9E392DA420B9}"/>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1185435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2014863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3439559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Sub título">
    <p:bg>
      <p:bgPr>
        <a:solidFill>
          <a:srgbClr val="6E00EC"/>
        </a:solidFill>
        <a:effectLst/>
      </p:bgPr>
    </p:bg>
    <p:spTree>
      <p:nvGrpSpPr>
        <p:cNvPr id="1" name=""/>
        <p:cNvGrpSpPr/>
        <p:nvPr/>
      </p:nvGrpSpPr>
      <p:grpSpPr>
        <a:xfrm>
          <a:off x="0" y="0"/>
          <a:ext cx="0" cy="0"/>
          <a:chOff x="0" y="0"/>
          <a:chExt cx="0" cy="0"/>
        </a:xfrm>
      </p:grpSpPr>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853584" y="1538759"/>
            <a:ext cx="6124528" cy="1890241"/>
          </a:xfrm>
          <a:prstGeom prst="rect">
            <a:avLst/>
          </a:prstGeom>
        </p:spPr>
        <p:txBody>
          <a:bodyPr lIns="0" tIns="0" rIns="0" bIns="0">
            <a:noAutofit/>
          </a:bodyPr>
          <a:lstStyle>
            <a:lvl1pPr marL="0" indent="0">
              <a:lnSpc>
                <a:spcPct val="100000"/>
              </a:lnSpc>
              <a:buNone/>
              <a:defRPr sz="4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708146" y="763834"/>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14" name="Imagen 13" descr="Imagen que contiene Icono&#10;&#10;Descripción generada automáticamente">
            <a:extLst>
              <a:ext uri="{FF2B5EF4-FFF2-40B4-BE49-F238E27FC236}">
                <a16:creationId xmlns:a16="http://schemas.microsoft.com/office/drawing/2014/main" id="{9EC724AC-195B-3945-9A72-F1B08303004F}"/>
              </a:ext>
            </a:extLst>
          </p:cNvPr>
          <p:cNvPicPr>
            <a:picLocks noChangeAspect="1"/>
          </p:cNvPicPr>
          <p:nvPr/>
        </p:nvPicPr>
        <p:blipFill>
          <a:blip r:embed="rId2"/>
          <a:stretch>
            <a:fillRect/>
          </a:stretch>
        </p:blipFill>
        <p:spPr>
          <a:xfrm>
            <a:off x="11375400" y="5770409"/>
            <a:ext cx="435600" cy="720000"/>
          </a:xfrm>
          <a:prstGeom prst="rect">
            <a:avLst/>
          </a:prstGeom>
        </p:spPr>
      </p:pic>
    </p:spTree>
    <p:extLst>
      <p:ext uri="{BB962C8B-B14F-4D97-AF65-F5344CB8AC3E}">
        <p14:creationId xmlns:p14="http://schemas.microsoft.com/office/powerpoint/2010/main" val="83936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árrafo + imagen">
    <p:spTree>
      <p:nvGrpSpPr>
        <p:cNvPr id="1" name=""/>
        <p:cNvGrpSpPr/>
        <p:nvPr/>
      </p:nvGrpSpPr>
      <p:grpSpPr>
        <a:xfrm>
          <a:off x="0" y="0"/>
          <a:ext cx="0" cy="0"/>
          <a:chOff x="0" y="0"/>
          <a:chExt cx="0" cy="0"/>
        </a:xfrm>
      </p:grpSpPr>
      <p:sp>
        <p:nvSpPr>
          <p:cNvPr id="7" name="Marcador de texto 2">
            <a:extLst>
              <a:ext uri="{FF2B5EF4-FFF2-40B4-BE49-F238E27FC236}">
                <a16:creationId xmlns:a16="http://schemas.microsoft.com/office/drawing/2014/main" id="{81C8642D-1CB2-4C8B-977E-70E970DF40E2}"/>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438148" y="1782306"/>
            <a:ext cx="5492538"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Marcador de posición de imagen 3">
            <a:extLst>
              <a:ext uri="{FF2B5EF4-FFF2-40B4-BE49-F238E27FC236}">
                <a16:creationId xmlns:a16="http://schemas.microsoft.com/office/drawing/2014/main" id="{9F3EFAD0-9053-5246-B675-5AD6A44C8A00}"/>
              </a:ext>
            </a:extLst>
          </p:cNvPr>
          <p:cNvSpPr>
            <a:spLocks noGrp="1"/>
          </p:cNvSpPr>
          <p:nvPr>
            <p:ph type="pic" sz="quarter" idx="17" hasCustomPrompt="1"/>
          </p:nvPr>
        </p:nvSpPr>
        <p:spPr>
          <a:xfrm>
            <a:off x="6261315" y="1782305"/>
            <a:ext cx="4912963" cy="422959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2" name="Rectángulo 11">
            <a:extLst>
              <a:ext uri="{FF2B5EF4-FFF2-40B4-BE49-F238E27FC236}">
                <a16:creationId xmlns:a16="http://schemas.microsoft.com/office/drawing/2014/main" id="{7FF582A3-86F4-AE47-974F-C7916DD092B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13" name="Imagen 12" descr="Imagen que contiene Texto&#10;&#10;Descripción generada automáticamente">
            <a:extLst>
              <a:ext uri="{FF2B5EF4-FFF2-40B4-BE49-F238E27FC236}">
                <a16:creationId xmlns:a16="http://schemas.microsoft.com/office/drawing/2014/main" id="{7DCA2970-CEB2-574F-8B32-A8331CFB83F9}"/>
              </a:ext>
            </a:extLst>
          </p:cNvPr>
          <p:cNvPicPr>
            <a:picLocks noChangeAspect="1"/>
          </p:cNvPicPr>
          <p:nvPr/>
        </p:nvPicPr>
        <p:blipFill>
          <a:blip r:embed="rId2"/>
          <a:stretch>
            <a:fillRect/>
          </a:stretch>
        </p:blipFill>
        <p:spPr>
          <a:xfrm>
            <a:off x="11375400" y="5770409"/>
            <a:ext cx="435600" cy="720000"/>
          </a:xfrm>
          <a:prstGeom prst="rect">
            <a:avLst/>
          </a:prstGeom>
        </p:spPr>
      </p:pic>
      <p:sp>
        <p:nvSpPr>
          <p:cNvPr id="8" name="Marcador de texto 7">
            <a:extLst>
              <a:ext uri="{FF2B5EF4-FFF2-40B4-BE49-F238E27FC236}">
                <a16:creationId xmlns:a16="http://schemas.microsoft.com/office/drawing/2014/main" id="{22118B52-6FE3-1241-A2A4-1DD334BAD1E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136986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árrafo">
    <p:spTree>
      <p:nvGrpSpPr>
        <p:cNvPr id="1" name=""/>
        <p:cNvGrpSpPr/>
        <p:nvPr/>
      </p:nvGrpSpPr>
      <p:grpSpPr>
        <a:xfrm>
          <a:off x="0" y="0"/>
          <a:ext cx="0" cy="0"/>
          <a:chOff x="0" y="0"/>
          <a:chExt cx="0" cy="0"/>
        </a:xfrm>
      </p:grpSpPr>
      <p:sp>
        <p:nvSpPr>
          <p:cNvPr id="12" name="Marcador de texto 7">
            <a:extLst>
              <a:ext uri="{FF2B5EF4-FFF2-40B4-BE49-F238E27FC236}">
                <a16:creationId xmlns:a16="http://schemas.microsoft.com/office/drawing/2014/main" id="{C0DB2D61-18BC-F840-8464-B66C77C9D38D}"/>
              </a:ext>
            </a:extLst>
          </p:cNvPr>
          <p:cNvSpPr>
            <a:spLocks noGrp="1"/>
          </p:cNvSpPr>
          <p:nvPr>
            <p:ph type="body" sz="quarter" idx="16" hasCustomPrompt="1"/>
          </p:nvPr>
        </p:nvSpPr>
        <p:spPr>
          <a:xfrm>
            <a:off x="438148" y="1782306"/>
            <a:ext cx="11247574"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Ejemplo párrafo — De esta manera, se puede constituir un negocio como empresa individual de responsabilidad limitada (EIRL) o como uno de los tipos societarios regulados en la ley general de sociedades (sociedad anónima de Responsabilidad Limitada, Sociedad Anónima cerrada, sociedad anónima abierta, etc.). </a:t>
            </a:r>
          </a:p>
        </p:txBody>
      </p:sp>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2821829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ítulo">
    <p:spTree>
      <p:nvGrpSpPr>
        <p:cNvPr id="1" name=""/>
        <p:cNvGrpSpPr/>
        <p:nvPr/>
      </p:nvGrpSpPr>
      <p:grpSpPr>
        <a:xfrm>
          <a:off x="0" y="0"/>
          <a:ext cx="0" cy="0"/>
          <a:chOff x="0" y="0"/>
          <a:chExt cx="0" cy="0"/>
        </a:xfrm>
      </p:grpSpPr>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14639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DDA2227-39F1-4AA0-9B42-2E0DDF03B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dirty="0"/>
              <a:t>Haga clic para modificar el estilo de título del patrón</a:t>
            </a:r>
            <a:endParaRPr lang="es-PE" dirty="0"/>
          </a:p>
        </p:txBody>
      </p:sp>
      <p:sp>
        <p:nvSpPr>
          <p:cNvPr id="3" name="Marcador de texto 2">
            <a:extLst>
              <a:ext uri="{FF2B5EF4-FFF2-40B4-BE49-F238E27FC236}">
                <a16:creationId xmlns:a16="http://schemas.microsoft.com/office/drawing/2014/main" id="{D846627F-D4F7-4226-BA85-0F77212689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PE" dirty="0"/>
          </a:p>
        </p:txBody>
      </p:sp>
    </p:spTree>
    <p:extLst>
      <p:ext uri="{BB962C8B-B14F-4D97-AF65-F5344CB8AC3E}">
        <p14:creationId xmlns:p14="http://schemas.microsoft.com/office/powerpoint/2010/main" val="283296751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49" r:id="rId5"/>
    <p:sldLayoutId id="2147483737" r:id="rId6"/>
    <p:sldLayoutId id="2147483738" r:id="rId7"/>
    <p:sldLayoutId id="2147483739" r:id="rId8"/>
    <p:sldLayoutId id="2147483748"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14.xml"/><Relationship Id="rId1" Type="http://schemas.openxmlformats.org/officeDocument/2006/relationships/video" Target="https://www.youtube.com/embed/MA-3xmDCmo0?feature=oembed"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14.xml"/><Relationship Id="rId1" Type="http://schemas.openxmlformats.org/officeDocument/2006/relationships/video" Target="https://www.youtube.com/embed/wlykHD0-_qk?feature=oembed"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2" name="Picture 2">
            <a:extLst>
              <a:ext uri="{FF2B5EF4-FFF2-40B4-BE49-F238E27FC236}">
                <a16:creationId xmlns:a16="http://schemas.microsoft.com/office/drawing/2014/main" id="{7C2D75F1-C0EB-EE41-ABD7-08CC767F5D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606" r="26950"/>
          <a:stretch/>
        </p:blipFill>
        <p:spPr bwMode="auto">
          <a:xfrm>
            <a:off x="6096000" y="0"/>
            <a:ext cx="6096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Marcador de texto 4">
            <a:extLst>
              <a:ext uri="{FF2B5EF4-FFF2-40B4-BE49-F238E27FC236}">
                <a16:creationId xmlns:a16="http://schemas.microsoft.com/office/drawing/2014/main" id="{23326476-26BC-4601-BA5C-82F109F888DC}"/>
              </a:ext>
            </a:extLst>
          </p:cNvPr>
          <p:cNvSpPr>
            <a:spLocks noGrp="1"/>
          </p:cNvSpPr>
          <p:nvPr>
            <p:ph type="body" sz="quarter" idx="14"/>
          </p:nvPr>
        </p:nvSpPr>
        <p:spPr>
          <a:xfrm>
            <a:off x="381000" y="2296680"/>
            <a:ext cx="4609454" cy="2264641"/>
          </a:xfrm>
        </p:spPr>
        <p:txBody>
          <a:bodyPr/>
          <a:lstStyle/>
          <a:p>
            <a:r>
              <a:rPr lang="es-PE" dirty="0"/>
              <a:t>Pensamiento Creativo para la Innovación</a:t>
            </a:r>
          </a:p>
        </p:txBody>
      </p:sp>
      <p:sp>
        <p:nvSpPr>
          <p:cNvPr id="2" name="Marcador de texto 1">
            <a:extLst>
              <a:ext uri="{FF2B5EF4-FFF2-40B4-BE49-F238E27FC236}">
                <a16:creationId xmlns:a16="http://schemas.microsoft.com/office/drawing/2014/main" id="{51FB5928-6A9D-4A40-A59B-3E296900738E}"/>
              </a:ext>
            </a:extLst>
          </p:cNvPr>
          <p:cNvSpPr>
            <a:spLocks noGrp="1"/>
          </p:cNvSpPr>
          <p:nvPr>
            <p:ph type="body" sz="quarter" idx="4294967295"/>
          </p:nvPr>
        </p:nvSpPr>
        <p:spPr>
          <a:xfrm>
            <a:off x="200051" y="5795158"/>
            <a:ext cx="4609454" cy="855024"/>
          </a:xfrm>
        </p:spPr>
        <p:txBody>
          <a:bodyPr vert="horz" lIns="91440" tIns="45720" rIns="91440" bIns="45720" rtlCol="0" anchor="t">
            <a:noAutofit/>
          </a:bodyPr>
          <a:lstStyle/>
          <a:p>
            <a:pPr marL="0" indent="0">
              <a:buNone/>
            </a:pPr>
            <a:r>
              <a:rPr lang="es-ES" sz="1200" b="1" dirty="0">
                <a:solidFill>
                  <a:schemeClr val="bg1"/>
                </a:solidFill>
                <a:latin typeface="Stag Book"/>
                <a:cs typeface="Arial"/>
              </a:rPr>
              <a:t>Tema 1: </a:t>
            </a:r>
            <a:r>
              <a:rPr lang="es-ES" sz="1200" dirty="0">
                <a:solidFill>
                  <a:schemeClr val="bg1"/>
                </a:solidFill>
                <a:latin typeface="Stag Book"/>
                <a:cs typeface="Arial"/>
              </a:rPr>
              <a:t> Pensamiento Creativo e Innovador</a:t>
            </a:r>
          </a:p>
          <a:p>
            <a:pPr marL="0" indent="0">
              <a:buNone/>
            </a:pPr>
            <a:r>
              <a:rPr lang="en-US" sz="1200" b="1" dirty="0">
                <a:solidFill>
                  <a:schemeClr val="bg1"/>
                </a:solidFill>
                <a:latin typeface="Stag Book"/>
                <a:cs typeface="Arial"/>
              </a:rPr>
              <a:t>Escuela de Ingeniería</a:t>
            </a:r>
            <a:endParaRPr lang="en-US" sz="1200" dirty="0">
              <a:solidFill>
                <a:schemeClr val="bg1"/>
              </a:solidFill>
              <a:latin typeface="Stag Book"/>
              <a:cs typeface="Arial"/>
            </a:endParaRPr>
          </a:p>
          <a:p>
            <a:pPr marL="0" indent="0">
              <a:buNone/>
            </a:pPr>
            <a:endParaRPr lang="es-PE" sz="1200" dirty="0">
              <a:solidFill>
                <a:schemeClr val="bg1"/>
              </a:solidFill>
            </a:endParaRPr>
          </a:p>
        </p:txBody>
      </p:sp>
    </p:spTree>
    <p:extLst>
      <p:ext uri="{BB962C8B-B14F-4D97-AF65-F5344CB8AC3E}">
        <p14:creationId xmlns:p14="http://schemas.microsoft.com/office/powerpoint/2010/main" val="4227363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4AB43E85-BCAE-3E49-9568-7449B516A171}"/>
              </a:ext>
            </a:extLst>
          </p:cNvPr>
          <p:cNvSpPr>
            <a:spLocks noGrp="1"/>
          </p:cNvSpPr>
          <p:nvPr>
            <p:ph type="body" sz="quarter" idx="14"/>
          </p:nvPr>
        </p:nvSpPr>
        <p:spPr>
          <a:xfrm>
            <a:off x="453969" y="1187179"/>
            <a:ext cx="10819082" cy="477331"/>
          </a:xfrm>
        </p:spPr>
        <p:txBody>
          <a:bodyPr>
            <a:normAutofit/>
          </a:bodyPr>
          <a:lstStyle/>
          <a:p>
            <a:pPr marL="0" marR="0" lvl="0" indent="0" algn="l" defTabSz="914400" rtl="0" eaLnBrk="1" fontAlgn="auto" latinLnBrk="0" hangingPunct="1">
              <a:lnSpc>
                <a:spcPct val="60000"/>
              </a:lnSpc>
              <a:spcBef>
                <a:spcPts val="1000"/>
              </a:spcBef>
              <a:spcAft>
                <a:spcPts val="0"/>
              </a:spcAft>
              <a:buClrTx/>
              <a:buSzTx/>
              <a:buFont typeface="Arial" panose="020B0604020202020204" pitchFamily="34" charset="0"/>
              <a:buNone/>
              <a:tabLst/>
              <a:defRPr/>
            </a:pPr>
            <a:r>
              <a:rPr kumimoji="0" lang="es-PE" sz="3000" b="1" i="0" u="none" strike="noStrike" kern="1200" cap="none" spc="0" normalizeH="0" baseline="0" noProof="0" dirty="0">
                <a:ln>
                  <a:noFill/>
                </a:ln>
                <a:solidFill>
                  <a:srgbClr val="6E00ED"/>
                </a:solidFill>
                <a:effectLst/>
                <a:uLnTx/>
                <a:uFillTx/>
                <a:latin typeface="Stag Book" panose="02000503060000020004" pitchFamily="2" charset="77"/>
                <a:ea typeface="+mn-ea"/>
                <a:cs typeface="Arial" panose="020B0604020202020204" pitchFamily="34" charset="0"/>
              </a:rPr>
              <a:t>Métodos que estimulan el pensamiento  creativo</a:t>
            </a:r>
          </a:p>
        </p:txBody>
      </p:sp>
      <p:sp>
        <p:nvSpPr>
          <p:cNvPr id="4" name="Marcador de texto 3">
            <a:extLst>
              <a:ext uri="{FF2B5EF4-FFF2-40B4-BE49-F238E27FC236}">
                <a16:creationId xmlns:a16="http://schemas.microsoft.com/office/drawing/2014/main" id="{453C5A2C-3996-1D48-B74B-5AE595806D88}"/>
              </a:ext>
            </a:extLst>
          </p:cNvPr>
          <p:cNvSpPr>
            <a:spLocks noGrp="1"/>
          </p:cNvSpPr>
          <p:nvPr>
            <p:ph type="body" sz="quarter" idx="26"/>
          </p:nvPr>
        </p:nvSpPr>
        <p:spPr/>
        <p:txBody>
          <a:bodyPr/>
          <a:lstStyle/>
          <a:p>
            <a:r>
              <a:rPr lang="es-419" dirty="0"/>
              <a:t>Pensamiento Creativo para la Innovación</a:t>
            </a:r>
          </a:p>
        </p:txBody>
      </p:sp>
      <p:sp>
        <p:nvSpPr>
          <p:cNvPr id="39" name="Rectangle 3">
            <a:extLst>
              <a:ext uri="{FF2B5EF4-FFF2-40B4-BE49-F238E27FC236}">
                <a16:creationId xmlns:a16="http://schemas.microsoft.com/office/drawing/2014/main" id="{ACC695CE-44CC-4B6E-A480-F9F483B6AB96}"/>
              </a:ext>
            </a:extLst>
          </p:cNvPr>
          <p:cNvSpPr/>
          <p:nvPr/>
        </p:nvSpPr>
        <p:spPr>
          <a:xfrm>
            <a:off x="654656" y="1910116"/>
            <a:ext cx="1828800" cy="1828800"/>
          </a:xfrm>
          <a:prstGeom prst="rect">
            <a:avLst/>
          </a:prstGeom>
          <a:solidFill>
            <a:srgbClr val="6E00ED"/>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11">
            <a:extLst>
              <a:ext uri="{FF2B5EF4-FFF2-40B4-BE49-F238E27FC236}">
                <a16:creationId xmlns:a16="http://schemas.microsoft.com/office/drawing/2014/main" id="{C355B0CF-6879-4060-9B65-E091EA5B23D9}"/>
              </a:ext>
            </a:extLst>
          </p:cNvPr>
          <p:cNvSpPr/>
          <p:nvPr/>
        </p:nvSpPr>
        <p:spPr>
          <a:xfrm>
            <a:off x="2852453" y="1795816"/>
            <a:ext cx="3043375" cy="2231380"/>
          </a:xfrm>
          <a:prstGeom prst="rect">
            <a:avLst/>
          </a:prstGeom>
        </p:spPr>
        <p:txBody>
          <a:bodyPr wrap="square">
            <a:spAutoFit/>
          </a:bodyPr>
          <a:lstStyle/>
          <a:p>
            <a:pPr algn="just"/>
            <a:r>
              <a:rPr lang="en-US" b="1" dirty="0">
                <a:solidFill>
                  <a:schemeClr val="tx1">
                    <a:lumMod val="75000"/>
                    <a:lumOff val="25000"/>
                  </a:schemeClr>
                </a:solidFill>
                <a:latin typeface="Roboto" panose="02000000000000000000" pitchFamily="2" charset="0"/>
                <a:ea typeface="Roboto" panose="02000000000000000000" pitchFamily="2" charset="0"/>
              </a:rPr>
              <a:t>Los 6 Sombreros</a:t>
            </a:r>
          </a:p>
          <a:p>
            <a:pPr algn="just"/>
            <a:endParaRPr lang="en-US" sz="900" dirty="0">
              <a:solidFill>
                <a:schemeClr val="tx1">
                  <a:lumMod val="75000"/>
                  <a:lumOff val="25000"/>
                </a:schemeClr>
              </a:solidFill>
              <a:latin typeface="Roboto" panose="02000000000000000000" pitchFamily="2" charset="0"/>
              <a:ea typeface="Roboto" panose="02000000000000000000" pitchFamily="2" charset="0"/>
            </a:endParaRPr>
          </a:p>
          <a:p>
            <a:pPr algn="just"/>
            <a:r>
              <a:rPr lang="es-PE" sz="1400" dirty="0">
                <a:solidFill>
                  <a:schemeClr val="tx1">
                    <a:lumMod val="75000"/>
                    <a:lumOff val="25000"/>
                  </a:schemeClr>
                </a:solidFill>
                <a:latin typeface="Roboto" panose="02000000000000000000" pitchFamily="2" charset="0"/>
                <a:ea typeface="Roboto" panose="02000000000000000000" pitchFamily="2" charset="0"/>
              </a:rPr>
              <a:t>Es una de las técnicas de creatividad más conocidas y usadas por los equipos de trabajo en la toma de decisiones. Consiste en definir roles en el equipo. Cada miembro adopta un enfoque distinto que ofrezca perspectivas diferentes sobre un mismo tema.</a:t>
            </a:r>
            <a:endParaRPr lang="en-US" sz="1400" dirty="0">
              <a:solidFill>
                <a:schemeClr val="tx1">
                  <a:lumMod val="75000"/>
                  <a:lumOff val="25000"/>
                </a:schemeClr>
              </a:solidFill>
              <a:latin typeface="Roboto" panose="02000000000000000000" pitchFamily="2" charset="0"/>
              <a:ea typeface="Roboto" panose="02000000000000000000" pitchFamily="2" charset="0"/>
            </a:endParaRPr>
          </a:p>
        </p:txBody>
      </p:sp>
      <p:sp>
        <p:nvSpPr>
          <p:cNvPr id="42" name="Rectangle 19">
            <a:extLst>
              <a:ext uri="{FF2B5EF4-FFF2-40B4-BE49-F238E27FC236}">
                <a16:creationId xmlns:a16="http://schemas.microsoft.com/office/drawing/2014/main" id="{E7D2B2B0-17C2-4943-8E20-4437192CAD2F}"/>
              </a:ext>
            </a:extLst>
          </p:cNvPr>
          <p:cNvSpPr/>
          <p:nvPr/>
        </p:nvSpPr>
        <p:spPr>
          <a:xfrm>
            <a:off x="6339846" y="1919046"/>
            <a:ext cx="1828800" cy="1828800"/>
          </a:xfrm>
          <a:prstGeom prst="rect">
            <a:avLst/>
          </a:prstGeom>
          <a:solidFill>
            <a:srgbClr val="FFC000"/>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25">
            <a:extLst>
              <a:ext uri="{FF2B5EF4-FFF2-40B4-BE49-F238E27FC236}">
                <a16:creationId xmlns:a16="http://schemas.microsoft.com/office/drawing/2014/main" id="{F924FD13-0A7D-416A-BA1A-CB3B19374B83}"/>
              </a:ext>
            </a:extLst>
          </p:cNvPr>
          <p:cNvSpPr/>
          <p:nvPr/>
        </p:nvSpPr>
        <p:spPr>
          <a:xfrm>
            <a:off x="8537643" y="1804746"/>
            <a:ext cx="3308614" cy="2254463"/>
          </a:xfrm>
          <a:prstGeom prst="rect">
            <a:avLst/>
          </a:prstGeom>
        </p:spPr>
        <p:txBody>
          <a:bodyPr wrap="square">
            <a:spAutoFit/>
          </a:bodyPr>
          <a:lstStyle/>
          <a:p>
            <a:r>
              <a:rPr lang="es-419" b="1" dirty="0">
                <a:solidFill>
                  <a:schemeClr val="tx1">
                    <a:lumMod val="75000"/>
                    <a:lumOff val="25000"/>
                  </a:schemeClr>
                </a:solidFill>
                <a:latin typeface="Roboto" panose="02000000000000000000" pitchFamily="2" charset="0"/>
                <a:ea typeface="Roboto" panose="02000000000000000000" pitchFamily="2" charset="0"/>
              </a:rPr>
              <a:t>Método</a:t>
            </a:r>
            <a:r>
              <a:rPr lang="en-US" b="1" dirty="0">
                <a:solidFill>
                  <a:schemeClr val="tx1">
                    <a:lumMod val="75000"/>
                    <a:lumOff val="25000"/>
                  </a:schemeClr>
                </a:solidFill>
                <a:latin typeface="Roboto" panose="02000000000000000000" pitchFamily="2" charset="0"/>
                <a:ea typeface="Roboto" panose="02000000000000000000" pitchFamily="2" charset="0"/>
              </a:rPr>
              <a:t> 365</a:t>
            </a:r>
          </a:p>
          <a:p>
            <a:pPr algn="just"/>
            <a:endParaRPr lang="es-PE" sz="1050" dirty="0">
              <a:solidFill>
                <a:schemeClr val="tx1">
                  <a:lumMod val="75000"/>
                  <a:lumOff val="25000"/>
                </a:schemeClr>
              </a:solidFill>
              <a:latin typeface="Roboto" panose="02000000000000000000" pitchFamily="2" charset="0"/>
              <a:ea typeface="Roboto" panose="02000000000000000000" pitchFamily="2" charset="0"/>
            </a:endParaRPr>
          </a:p>
          <a:p>
            <a:pPr algn="just"/>
            <a:r>
              <a:rPr lang="es-PE" sz="1400" dirty="0">
                <a:solidFill>
                  <a:schemeClr val="tx1">
                    <a:lumMod val="75000"/>
                    <a:lumOff val="25000"/>
                  </a:schemeClr>
                </a:solidFill>
                <a:latin typeface="Roboto" panose="02000000000000000000" pitchFamily="2" charset="0"/>
                <a:ea typeface="Roboto" panose="02000000000000000000" pitchFamily="2" charset="0"/>
              </a:rPr>
              <a:t>Se requiere de 6 personas para que desarrollen 3 ideas, sobre un tema específico, en 5 minutos. La dinámica se realiza en hojas blancas que van rotando entre todos los integrantes. Al terminar cada participante habrá escrito 18 ideas, basadas en las ideas de sus compañeros, </a:t>
            </a:r>
            <a:endParaRPr lang="en-US" sz="1400" dirty="0">
              <a:solidFill>
                <a:schemeClr val="tx1">
                  <a:lumMod val="75000"/>
                  <a:lumOff val="25000"/>
                </a:schemeClr>
              </a:solidFill>
              <a:latin typeface="Roboto" panose="02000000000000000000" pitchFamily="2" charset="0"/>
              <a:ea typeface="Roboto" panose="02000000000000000000" pitchFamily="2" charset="0"/>
            </a:endParaRPr>
          </a:p>
        </p:txBody>
      </p:sp>
      <p:sp>
        <p:nvSpPr>
          <p:cNvPr id="45" name="Rectangle 27">
            <a:extLst>
              <a:ext uri="{FF2B5EF4-FFF2-40B4-BE49-F238E27FC236}">
                <a16:creationId xmlns:a16="http://schemas.microsoft.com/office/drawing/2014/main" id="{A11AFCFC-2540-47C6-B450-9F3938378212}"/>
              </a:ext>
            </a:extLst>
          </p:cNvPr>
          <p:cNvSpPr/>
          <p:nvPr/>
        </p:nvSpPr>
        <p:spPr>
          <a:xfrm>
            <a:off x="652352" y="4225356"/>
            <a:ext cx="1828800" cy="1828800"/>
          </a:xfrm>
          <a:prstGeom prst="rect">
            <a:avLst/>
          </a:prstGeom>
          <a:solidFill>
            <a:srgbClr val="00B050"/>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31">
            <a:extLst>
              <a:ext uri="{FF2B5EF4-FFF2-40B4-BE49-F238E27FC236}">
                <a16:creationId xmlns:a16="http://schemas.microsoft.com/office/drawing/2014/main" id="{623F76FC-39AA-46BA-9428-0000BF320917}"/>
              </a:ext>
            </a:extLst>
          </p:cNvPr>
          <p:cNvSpPr/>
          <p:nvPr/>
        </p:nvSpPr>
        <p:spPr>
          <a:xfrm>
            <a:off x="6337542" y="4234286"/>
            <a:ext cx="1828800" cy="1828800"/>
          </a:xfrm>
          <a:prstGeom prst="rect">
            <a:avLst/>
          </a:prstGeom>
          <a:solidFill>
            <a:srgbClr val="47CFFF"/>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Marcador de posición de imagen 10">
            <a:extLst>
              <a:ext uri="{FF2B5EF4-FFF2-40B4-BE49-F238E27FC236}">
                <a16:creationId xmlns:a16="http://schemas.microsoft.com/office/drawing/2014/main" id="{F3BAC3D1-176C-49EB-85CC-7901A855F4C6}"/>
              </a:ext>
            </a:extLst>
          </p:cNvPr>
          <p:cNvPicPr>
            <a:picLocks noChangeAspect="1"/>
          </p:cNvPicPr>
          <p:nvPr/>
        </p:nvPicPr>
        <p:blipFill>
          <a:blip r:embed="rId2">
            <a:extLst>
              <a:ext uri="{28A0092B-C50C-407E-A947-70E740481C1C}">
                <a14:useLocalDpi xmlns:a14="http://schemas.microsoft.com/office/drawing/2010/main" val="0"/>
              </a:ext>
            </a:extLst>
          </a:blip>
          <a:srcRect l="19195" r="19195"/>
          <a:stretch/>
        </p:blipFill>
        <p:spPr>
          <a:xfrm rot="434797">
            <a:off x="6332981" y="1921326"/>
            <a:ext cx="1828800" cy="1828800"/>
          </a:xfrm>
          <a:prstGeom prst="rect">
            <a:avLst/>
          </a:prstGeom>
        </p:spPr>
      </p:pic>
      <p:pic>
        <p:nvPicPr>
          <p:cNvPr id="53" name="Marcador de posición de imagen 15">
            <a:extLst>
              <a:ext uri="{FF2B5EF4-FFF2-40B4-BE49-F238E27FC236}">
                <a16:creationId xmlns:a16="http://schemas.microsoft.com/office/drawing/2014/main" id="{5F227B4B-07E1-4668-A411-9B42DAA84F10}"/>
              </a:ext>
            </a:extLst>
          </p:cNvPr>
          <p:cNvPicPr>
            <a:picLocks noChangeAspect="1"/>
          </p:cNvPicPr>
          <p:nvPr/>
        </p:nvPicPr>
        <p:blipFill>
          <a:blip r:embed="rId3">
            <a:extLst>
              <a:ext uri="{28A0092B-C50C-407E-A947-70E740481C1C}">
                <a14:useLocalDpi xmlns:a14="http://schemas.microsoft.com/office/drawing/2010/main" val="0"/>
              </a:ext>
            </a:extLst>
          </a:blip>
          <a:srcRect l="4054" r="4054"/>
          <a:stretch/>
        </p:blipFill>
        <p:spPr>
          <a:xfrm rot="434797">
            <a:off x="650070" y="4220794"/>
            <a:ext cx="1828800" cy="1828800"/>
          </a:xfrm>
          <a:prstGeom prst="rect">
            <a:avLst/>
          </a:prstGeom>
        </p:spPr>
      </p:pic>
      <p:pic>
        <p:nvPicPr>
          <p:cNvPr id="54" name="Marcador de posición de imagen 13">
            <a:extLst>
              <a:ext uri="{FF2B5EF4-FFF2-40B4-BE49-F238E27FC236}">
                <a16:creationId xmlns:a16="http://schemas.microsoft.com/office/drawing/2014/main" id="{54CC9A94-2017-4422-9D43-845757D632B2}"/>
              </a:ext>
            </a:extLst>
          </p:cNvPr>
          <p:cNvPicPr>
            <a:picLocks noChangeAspect="1"/>
          </p:cNvPicPr>
          <p:nvPr/>
        </p:nvPicPr>
        <p:blipFill>
          <a:blip r:embed="rId4">
            <a:extLst>
              <a:ext uri="{28A0092B-C50C-407E-A947-70E740481C1C}">
                <a14:useLocalDpi xmlns:a14="http://schemas.microsoft.com/office/drawing/2010/main" val="0"/>
              </a:ext>
            </a:extLst>
          </a:blip>
          <a:srcRect t="3500" b="3500"/>
          <a:stretch/>
        </p:blipFill>
        <p:spPr>
          <a:xfrm rot="434797">
            <a:off x="6339845" y="4236566"/>
            <a:ext cx="1828800" cy="1828800"/>
          </a:xfrm>
          <a:prstGeom prst="rect">
            <a:avLst/>
          </a:prstGeom>
        </p:spPr>
      </p:pic>
      <p:sp>
        <p:nvSpPr>
          <p:cNvPr id="55" name="Rectangle 11">
            <a:extLst>
              <a:ext uri="{FF2B5EF4-FFF2-40B4-BE49-F238E27FC236}">
                <a16:creationId xmlns:a16="http://schemas.microsoft.com/office/drawing/2014/main" id="{44EFE15E-4CBC-4AC5-974A-C4C18972DD37}"/>
              </a:ext>
            </a:extLst>
          </p:cNvPr>
          <p:cNvSpPr/>
          <p:nvPr/>
        </p:nvSpPr>
        <p:spPr>
          <a:xfrm>
            <a:off x="2852453" y="4167541"/>
            <a:ext cx="3043375" cy="2446824"/>
          </a:xfrm>
          <a:prstGeom prst="rect">
            <a:avLst/>
          </a:prstGeom>
        </p:spPr>
        <p:txBody>
          <a:bodyPr wrap="square">
            <a:spAutoFit/>
          </a:bodyPr>
          <a:lstStyle/>
          <a:p>
            <a:pPr algn="just"/>
            <a:r>
              <a:rPr lang="es-419" b="1" dirty="0">
                <a:solidFill>
                  <a:schemeClr val="tx1">
                    <a:lumMod val="75000"/>
                    <a:lumOff val="25000"/>
                  </a:schemeClr>
                </a:solidFill>
                <a:latin typeface="Roboto" panose="02000000000000000000" pitchFamily="2" charset="0"/>
                <a:ea typeface="Roboto" panose="02000000000000000000" pitchFamily="2" charset="0"/>
              </a:rPr>
              <a:t>CRE-IN</a:t>
            </a:r>
          </a:p>
          <a:p>
            <a:pPr algn="just"/>
            <a:endParaRPr lang="en-US" sz="900" dirty="0">
              <a:solidFill>
                <a:schemeClr val="tx1">
                  <a:lumMod val="75000"/>
                  <a:lumOff val="25000"/>
                </a:schemeClr>
              </a:solidFill>
              <a:latin typeface="Roboto" panose="02000000000000000000" pitchFamily="2" charset="0"/>
              <a:ea typeface="Roboto" panose="02000000000000000000" pitchFamily="2" charset="0"/>
            </a:endParaRPr>
          </a:p>
          <a:p>
            <a:pPr algn="just"/>
            <a:r>
              <a:rPr lang="es-PE" sz="1400" dirty="0">
                <a:solidFill>
                  <a:schemeClr val="tx1">
                    <a:lumMod val="75000"/>
                    <a:lumOff val="25000"/>
                  </a:schemeClr>
                </a:solidFill>
                <a:latin typeface="Roboto" panose="02000000000000000000" pitchFamily="2" charset="0"/>
                <a:ea typeface="Roboto" panose="02000000000000000000" pitchFamily="2" charset="0"/>
              </a:rPr>
              <a:t>Consiste en estimular emociones profundas para desencadenar la creatividad del individuo. Postula que para que una persona sea creativa, primero debe creer en sí misma. Y afirma que, solo si cree, puede innovar. Para ello, se apoya de métodos que buscan la paz interior y sentimientos positivos.</a:t>
            </a:r>
            <a:endParaRPr lang="en-US" sz="1400" dirty="0">
              <a:solidFill>
                <a:schemeClr val="tx1">
                  <a:lumMod val="75000"/>
                  <a:lumOff val="25000"/>
                </a:schemeClr>
              </a:solidFill>
              <a:latin typeface="Roboto" panose="02000000000000000000" pitchFamily="2" charset="0"/>
              <a:ea typeface="Roboto" panose="02000000000000000000" pitchFamily="2" charset="0"/>
            </a:endParaRPr>
          </a:p>
        </p:txBody>
      </p:sp>
      <p:sp>
        <p:nvSpPr>
          <p:cNvPr id="56" name="Rectangle 25">
            <a:extLst>
              <a:ext uri="{FF2B5EF4-FFF2-40B4-BE49-F238E27FC236}">
                <a16:creationId xmlns:a16="http://schemas.microsoft.com/office/drawing/2014/main" id="{DAEE2C90-2FD8-4EA6-AA4D-843E87469421}"/>
              </a:ext>
            </a:extLst>
          </p:cNvPr>
          <p:cNvSpPr/>
          <p:nvPr/>
        </p:nvSpPr>
        <p:spPr>
          <a:xfrm>
            <a:off x="8537644" y="4176470"/>
            <a:ext cx="3376852" cy="2469907"/>
          </a:xfrm>
          <a:prstGeom prst="rect">
            <a:avLst/>
          </a:prstGeom>
          <a:solidFill>
            <a:schemeClr val="bg1"/>
          </a:solidFill>
        </p:spPr>
        <p:txBody>
          <a:bodyPr wrap="square">
            <a:spAutoFit/>
          </a:bodyPr>
          <a:lstStyle/>
          <a:p>
            <a:r>
              <a:rPr lang="en-US" b="1" dirty="0">
                <a:solidFill>
                  <a:schemeClr val="tx1">
                    <a:lumMod val="75000"/>
                    <a:lumOff val="25000"/>
                  </a:schemeClr>
                </a:solidFill>
                <a:latin typeface="Roboto" panose="02000000000000000000" pitchFamily="2" charset="0"/>
                <a:ea typeface="Roboto" panose="02000000000000000000" pitchFamily="2" charset="0"/>
              </a:rPr>
              <a:t>PNI</a:t>
            </a:r>
          </a:p>
          <a:p>
            <a:endParaRPr lang="es-PE" sz="1050" dirty="0">
              <a:solidFill>
                <a:schemeClr val="tx1">
                  <a:lumMod val="75000"/>
                  <a:lumOff val="25000"/>
                </a:schemeClr>
              </a:solidFill>
              <a:latin typeface="Roboto" panose="02000000000000000000" pitchFamily="2" charset="0"/>
              <a:ea typeface="Roboto" panose="02000000000000000000" pitchFamily="2" charset="0"/>
            </a:endParaRPr>
          </a:p>
          <a:p>
            <a:pPr algn="just"/>
            <a:r>
              <a:rPr lang="es-PE" sz="1400" dirty="0">
                <a:solidFill>
                  <a:schemeClr val="tx1">
                    <a:lumMod val="75000"/>
                    <a:lumOff val="25000"/>
                  </a:schemeClr>
                </a:solidFill>
                <a:latin typeface="Roboto" panose="02000000000000000000" pitchFamily="2" charset="0"/>
                <a:ea typeface="Roboto" panose="02000000000000000000" pitchFamily="2" charset="0"/>
              </a:rPr>
              <a:t>Es un acrónimo que representa tres aspectos: </a:t>
            </a:r>
            <a:r>
              <a:rPr lang="es-PE" sz="1400" b="1" dirty="0">
                <a:solidFill>
                  <a:schemeClr val="tx1">
                    <a:lumMod val="75000"/>
                    <a:lumOff val="25000"/>
                  </a:schemeClr>
                </a:solidFill>
                <a:latin typeface="Roboto" panose="02000000000000000000" pitchFamily="2" charset="0"/>
                <a:ea typeface="Roboto" panose="02000000000000000000" pitchFamily="2" charset="0"/>
              </a:rPr>
              <a:t>positivo, negativo e interesante</a:t>
            </a:r>
            <a:r>
              <a:rPr lang="es-PE" sz="1400" dirty="0">
                <a:solidFill>
                  <a:schemeClr val="tx1">
                    <a:lumMod val="75000"/>
                    <a:lumOff val="25000"/>
                  </a:schemeClr>
                </a:solidFill>
                <a:latin typeface="Roboto" panose="02000000000000000000" pitchFamily="2" charset="0"/>
                <a:ea typeface="Roboto" panose="02000000000000000000" pitchFamily="2" charset="0"/>
              </a:rPr>
              <a:t>. Es una de las técnicas para fomentar la creatividad que permite evaluar las ideas para su posterior selección. Aplicar este método creativo nos permite evaluar las fortalezas y debilidades de una propuesta. Y saber cuál es la más adecuada.</a:t>
            </a:r>
            <a:endParaRPr lang="en-US" sz="1400" dirty="0">
              <a:solidFill>
                <a:schemeClr val="tx1">
                  <a:lumMod val="75000"/>
                  <a:lumOff val="25000"/>
                </a:schemeClr>
              </a:solidFill>
              <a:latin typeface="Roboto" panose="02000000000000000000" pitchFamily="2" charset="0"/>
              <a:ea typeface="Roboto" panose="02000000000000000000" pitchFamily="2" charset="0"/>
            </a:endParaRPr>
          </a:p>
        </p:txBody>
      </p:sp>
      <p:pic>
        <p:nvPicPr>
          <p:cNvPr id="16" name="Marcador de posición de imagen 10">
            <a:extLst>
              <a:ext uri="{FF2B5EF4-FFF2-40B4-BE49-F238E27FC236}">
                <a16:creationId xmlns:a16="http://schemas.microsoft.com/office/drawing/2014/main" id="{2A4F30AB-AEC1-4825-B1C2-585ADB519894}"/>
              </a:ext>
            </a:extLst>
          </p:cNvPr>
          <p:cNvPicPr>
            <a:picLocks noChangeAspect="1"/>
          </p:cNvPicPr>
          <p:nvPr/>
        </p:nvPicPr>
        <p:blipFill>
          <a:blip r:embed="rId5">
            <a:extLst>
              <a:ext uri="{28A0092B-C50C-407E-A947-70E740481C1C}">
                <a14:useLocalDpi xmlns:a14="http://schemas.microsoft.com/office/drawing/2010/main" val="0"/>
              </a:ext>
            </a:extLst>
          </a:blip>
          <a:srcRect l="12333" r="12333"/>
          <a:stretch/>
        </p:blipFill>
        <p:spPr>
          <a:xfrm rot="434797">
            <a:off x="739674" y="1896305"/>
            <a:ext cx="1828800" cy="1828800"/>
          </a:xfrm>
          <a:prstGeom prst="rect">
            <a:avLst/>
          </a:prstGeom>
        </p:spPr>
      </p:pic>
    </p:spTree>
    <p:extLst>
      <p:ext uri="{BB962C8B-B14F-4D97-AF65-F5344CB8AC3E}">
        <p14:creationId xmlns:p14="http://schemas.microsoft.com/office/powerpoint/2010/main" val="1094214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4AB43E85-BCAE-3E49-9568-7449B516A171}"/>
              </a:ext>
            </a:extLst>
          </p:cNvPr>
          <p:cNvSpPr>
            <a:spLocks noGrp="1"/>
          </p:cNvSpPr>
          <p:nvPr>
            <p:ph type="body" sz="quarter" idx="14"/>
          </p:nvPr>
        </p:nvSpPr>
        <p:spPr>
          <a:xfrm>
            <a:off x="453969" y="1187179"/>
            <a:ext cx="10819082" cy="477331"/>
          </a:xfrm>
        </p:spPr>
        <p:txBody>
          <a:bodyPr>
            <a:normAutofit/>
          </a:bodyPr>
          <a:lstStyle/>
          <a:p>
            <a:pPr marL="0" marR="0" lvl="0" indent="0" algn="l" defTabSz="914400" rtl="0" eaLnBrk="1" fontAlgn="auto" latinLnBrk="0" hangingPunct="1">
              <a:lnSpc>
                <a:spcPct val="60000"/>
              </a:lnSpc>
              <a:spcBef>
                <a:spcPts val="1000"/>
              </a:spcBef>
              <a:spcAft>
                <a:spcPts val="0"/>
              </a:spcAft>
              <a:buClrTx/>
              <a:buSzTx/>
              <a:buFont typeface="Arial" panose="020B0604020202020204" pitchFamily="34" charset="0"/>
              <a:buNone/>
              <a:tabLst/>
              <a:defRPr/>
            </a:pPr>
            <a:r>
              <a:rPr kumimoji="0" lang="es-PE" sz="3000" b="1" i="0" u="none" strike="noStrike" kern="1200" cap="none" spc="0" normalizeH="0" baseline="0" noProof="0" dirty="0">
                <a:ln>
                  <a:noFill/>
                </a:ln>
                <a:solidFill>
                  <a:srgbClr val="6E00ED"/>
                </a:solidFill>
                <a:effectLst/>
                <a:uLnTx/>
                <a:uFillTx/>
                <a:latin typeface="Stag Book" panose="02000503060000020004" pitchFamily="2" charset="77"/>
                <a:ea typeface="+mn-ea"/>
                <a:cs typeface="Arial" panose="020B0604020202020204" pitchFamily="34" charset="0"/>
              </a:rPr>
              <a:t>Métodos que estimulan el pensamiento  creativo</a:t>
            </a:r>
          </a:p>
        </p:txBody>
      </p:sp>
      <p:sp>
        <p:nvSpPr>
          <p:cNvPr id="4" name="Marcador de texto 3">
            <a:extLst>
              <a:ext uri="{FF2B5EF4-FFF2-40B4-BE49-F238E27FC236}">
                <a16:creationId xmlns:a16="http://schemas.microsoft.com/office/drawing/2014/main" id="{453C5A2C-3996-1D48-B74B-5AE595806D88}"/>
              </a:ext>
            </a:extLst>
          </p:cNvPr>
          <p:cNvSpPr>
            <a:spLocks noGrp="1"/>
          </p:cNvSpPr>
          <p:nvPr>
            <p:ph type="body" sz="quarter" idx="26"/>
          </p:nvPr>
        </p:nvSpPr>
        <p:spPr/>
        <p:txBody>
          <a:bodyPr/>
          <a:lstStyle/>
          <a:p>
            <a:r>
              <a:rPr lang="es-419" dirty="0"/>
              <a:t>Pensamiento Creativo para la Innovación</a:t>
            </a:r>
          </a:p>
        </p:txBody>
      </p:sp>
      <p:sp>
        <p:nvSpPr>
          <p:cNvPr id="39" name="Rectangle 3">
            <a:extLst>
              <a:ext uri="{FF2B5EF4-FFF2-40B4-BE49-F238E27FC236}">
                <a16:creationId xmlns:a16="http://schemas.microsoft.com/office/drawing/2014/main" id="{ACC695CE-44CC-4B6E-A480-F9F483B6AB96}"/>
              </a:ext>
            </a:extLst>
          </p:cNvPr>
          <p:cNvSpPr/>
          <p:nvPr/>
        </p:nvSpPr>
        <p:spPr>
          <a:xfrm>
            <a:off x="654656" y="1910116"/>
            <a:ext cx="1828800" cy="1828800"/>
          </a:xfrm>
          <a:prstGeom prst="rect">
            <a:avLst/>
          </a:prstGeom>
          <a:solidFill>
            <a:srgbClr val="6E00ED"/>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11">
            <a:extLst>
              <a:ext uri="{FF2B5EF4-FFF2-40B4-BE49-F238E27FC236}">
                <a16:creationId xmlns:a16="http://schemas.microsoft.com/office/drawing/2014/main" id="{C355B0CF-6879-4060-9B65-E091EA5B23D9}"/>
              </a:ext>
            </a:extLst>
          </p:cNvPr>
          <p:cNvSpPr/>
          <p:nvPr/>
        </p:nvSpPr>
        <p:spPr>
          <a:xfrm>
            <a:off x="2852453" y="1795816"/>
            <a:ext cx="3043375" cy="2015936"/>
          </a:xfrm>
          <a:prstGeom prst="rect">
            <a:avLst/>
          </a:prstGeom>
        </p:spPr>
        <p:txBody>
          <a:bodyPr wrap="square">
            <a:spAutoFit/>
          </a:bodyPr>
          <a:lstStyle/>
          <a:p>
            <a:pPr algn="just"/>
            <a:r>
              <a:rPr lang="en-US" b="1" dirty="0">
                <a:solidFill>
                  <a:schemeClr val="tx1">
                    <a:lumMod val="75000"/>
                    <a:lumOff val="25000"/>
                  </a:schemeClr>
                </a:solidFill>
                <a:latin typeface="Roboto" panose="02000000000000000000" pitchFamily="2" charset="0"/>
                <a:ea typeface="Roboto" panose="02000000000000000000" pitchFamily="2" charset="0"/>
              </a:rPr>
              <a:t>Brainstorming</a:t>
            </a:r>
          </a:p>
          <a:p>
            <a:pPr algn="just"/>
            <a:endParaRPr lang="en-US" sz="900" dirty="0">
              <a:solidFill>
                <a:schemeClr val="tx1">
                  <a:lumMod val="75000"/>
                  <a:lumOff val="25000"/>
                </a:schemeClr>
              </a:solidFill>
              <a:latin typeface="Roboto" panose="02000000000000000000" pitchFamily="2" charset="0"/>
              <a:ea typeface="Roboto" panose="02000000000000000000" pitchFamily="2" charset="0"/>
            </a:endParaRPr>
          </a:p>
          <a:p>
            <a:pPr algn="just"/>
            <a:r>
              <a:rPr lang="es-PE" sz="1400" dirty="0">
                <a:solidFill>
                  <a:schemeClr val="tx1">
                    <a:lumMod val="75000"/>
                    <a:lumOff val="25000"/>
                  </a:schemeClr>
                </a:solidFill>
                <a:latin typeface="Roboto" panose="02000000000000000000" pitchFamily="2" charset="0"/>
                <a:ea typeface="Roboto" panose="02000000000000000000" pitchFamily="2" charset="0"/>
              </a:rPr>
              <a:t>Es una de las más conocidas técnicas para generar ideas. En un método grupal que consiste en anotar en una pizarra las ideas surgidas de forma espontánea en un equipo de trabajo sobre un tema específico. </a:t>
            </a:r>
            <a:endParaRPr lang="en-US" sz="1400" dirty="0">
              <a:solidFill>
                <a:schemeClr val="tx1">
                  <a:lumMod val="75000"/>
                  <a:lumOff val="25000"/>
                </a:schemeClr>
              </a:solidFill>
              <a:latin typeface="Roboto" panose="02000000000000000000" pitchFamily="2" charset="0"/>
              <a:ea typeface="Roboto" panose="02000000000000000000" pitchFamily="2" charset="0"/>
            </a:endParaRPr>
          </a:p>
        </p:txBody>
      </p:sp>
      <p:sp>
        <p:nvSpPr>
          <p:cNvPr id="42" name="Rectangle 19">
            <a:extLst>
              <a:ext uri="{FF2B5EF4-FFF2-40B4-BE49-F238E27FC236}">
                <a16:creationId xmlns:a16="http://schemas.microsoft.com/office/drawing/2014/main" id="{E7D2B2B0-17C2-4943-8E20-4437192CAD2F}"/>
              </a:ext>
            </a:extLst>
          </p:cNvPr>
          <p:cNvSpPr/>
          <p:nvPr/>
        </p:nvSpPr>
        <p:spPr>
          <a:xfrm>
            <a:off x="6339846" y="1919046"/>
            <a:ext cx="1828800" cy="1828800"/>
          </a:xfrm>
          <a:prstGeom prst="rect">
            <a:avLst/>
          </a:prstGeom>
          <a:solidFill>
            <a:srgbClr val="FFC000"/>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25">
            <a:extLst>
              <a:ext uri="{FF2B5EF4-FFF2-40B4-BE49-F238E27FC236}">
                <a16:creationId xmlns:a16="http://schemas.microsoft.com/office/drawing/2014/main" id="{F924FD13-0A7D-416A-BA1A-CB3B19374B83}"/>
              </a:ext>
            </a:extLst>
          </p:cNvPr>
          <p:cNvSpPr/>
          <p:nvPr/>
        </p:nvSpPr>
        <p:spPr>
          <a:xfrm>
            <a:off x="8537643" y="1804746"/>
            <a:ext cx="3308614" cy="2254463"/>
          </a:xfrm>
          <a:prstGeom prst="rect">
            <a:avLst/>
          </a:prstGeom>
        </p:spPr>
        <p:txBody>
          <a:bodyPr wrap="square">
            <a:spAutoFit/>
          </a:bodyPr>
          <a:lstStyle/>
          <a:p>
            <a:r>
              <a:rPr lang="en-US" b="1" dirty="0">
                <a:solidFill>
                  <a:schemeClr val="tx1">
                    <a:lumMod val="75000"/>
                    <a:lumOff val="25000"/>
                  </a:schemeClr>
                </a:solidFill>
                <a:latin typeface="Roboto" panose="02000000000000000000" pitchFamily="2" charset="0"/>
                <a:ea typeface="Roboto" panose="02000000000000000000" pitchFamily="2" charset="0"/>
              </a:rPr>
              <a:t>Brainwriting</a:t>
            </a:r>
          </a:p>
          <a:p>
            <a:pPr algn="just"/>
            <a:endParaRPr lang="es-PE" sz="1050" dirty="0">
              <a:solidFill>
                <a:schemeClr val="tx1">
                  <a:lumMod val="75000"/>
                  <a:lumOff val="25000"/>
                </a:schemeClr>
              </a:solidFill>
              <a:latin typeface="Roboto" panose="02000000000000000000" pitchFamily="2" charset="0"/>
              <a:ea typeface="Roboto" panose="02000000000000000000" pitchFamily="2" charset="0"/>
            </a:endParaRPr>
          </a:p>
          <a:p>
            <a:pPr algn="just"/>
            <a:r>
              <a:rPr lang="es-PE" sz="1400" dirty="0">
                <a:solidFill>
                  <a:schemeClr val="tx1">
                    <a:lumMod val="75000"/>
                    <a:lumOff val="25000"/>
                  </a:schemeClr>
                </a:solidFill>
                <a:latin typeface="Roboto" panose="02000000000000000000" pitchFamily="2" charset="0"/>
                <a:ea typeface="Roboto" panose="02000000000000000000" pitchFamily="2" charset="0"/>
              </a:rPr>
              <a:t>Es una dinámica grupal en la que las ideas de cada persona son retroalimentadas por las del resto de participantes. Para aplicarla se utilizan varias hojas. En estas se escribe un tema en la parte superior y se van pasando a los participantes para que vayan anotando sus ideas. </a:t>
            </a:r>
            <a:endParaRPr lang="en-US" sz="1400" dirty="0">
              <a:solidFill>
                <a:schemeClr val="tx1">
                  <a:lumMod val="75000"/>
                  <a:lumOff val="25000"/>
                </a:schemeClr>
              </a:solidFill>
              <a:latin typeface="Roboto" panose="02000000000000000000" pitchFamily="2" charset="0"/>
              <a:ea typeface="Roboto" panose="02000000000000000000" pitchFamily="2" charset="0"/>
            </a:endParaRPr>
          </a:p>
        </p:txBody>
      </p:sp>
      <p:sp>
        <p:nvSpPr>
          <p:cNvPr id="45" name="Rectangle 27">
            <a:extLst>
              <a:ext uri="{FF2B5EF4-FFF2-40B4-BE49-F238E27FC236}">
                <a16:creationId xmlns:a16="http://schemas.microsoft.com/office/drawing/2014/main" id="{A11AFCFC-2540-47C6-B450-9F3938378212}"/>
              </a:ext>
            </a:extLst>
          </p:cNvPr>
          <p:cNvSpPr/>
          <p:nvPr/>
        </p:nvSpPr>
        <p:spPr>
          <a:xfrm>
            <a:off x="652352" y="4225356"/>
            <a:ext cx="1828800" cy="1828800"/>
          </a:xfrm>
          <a:prstGeom prst="rect">
            <a:avLst/>
          </a:prstGeom>
          <a:solidFill>
            <a:srgbClr val="00B050"/>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31">
            <a:extLst>
              <a:ext uri="{FF2B5EF4-FFF2-40B4-BE49-F238E27FC236}">
                <a16:creationId xmlns:a16="http://schemas.microsoft.com/office/drawing/2014/main" id="{623F76FC-39AA-46BA-9428-0000BF320917}"/>
              </a:ext>
            </a:extLst>
          </p:cNvPr>
          <p:cNvSpPr/>
          <p:nvPr/>
        </p:nvSpPr>
        <p:spPr>
          <a:xfrm>
            <a:off x="6337542" y="4234286"/>
            <a:ext cx="1828800" cy="1828800"/>
          </a:xfrm>
          <a:prstGeom prst="rect">
            <a:avLst/>
          </a:prstGeom>
          <a:solidFill>
            <a:srgbClr val="47CFFF"/>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Marcador de posición de imagen 8">
            <a:extLst>
              <a:ext uri="{FF2B5EF4-FFF2-40B4-BE49-F238E27FC236}">
                <a16:creationId xmlns:a16="http://schemas.microsoft.com/office/drawing/2014/main" id="{E01BF0BA-DEFA-4C51-9132-EBA48F500DF8}"/>
              </a:ext>
            </a:extLst>
          </p:cNvPr>
          <p:cNvPicPr>
            <a:picLocks noChangeAspect="1"/>
          </p:cNvPicPr>
          <p:nvPr/>
        </p:nvPicPr>
        <p:blipFill>
          <a:blip r:embed="rId2">
            <a:extLst>
              <a:ext uri="{28A0092B-C50C-407E-A947-70E740481C1C}">
                <a14:useLocalDpi xmlns:a14="http://schemas.microsoft.com/office/drawing/2010/main" val="0"/>
              </a:ext>
            </a:extLst>
          </a:blip>
          <a:srcRect l="12500" r="12500"/>
          <a:stretch/>
        </p:blipFill>
        <p:spPr>
          <a:xfrm rot="434797">
            <a:off x="652351" y="1910115"/>
            <a:ext cx="1828800" cy="1828800"/>
          </a:xfrm>
          <a:prstGeom prst="rect">
            <a:avLst/>
          </a:prstGeom>
        </p:spPr>
      </p:pic>
      <p:pic>
        <p:nvPicPr>
          <p:cNvPr id="52" name="Marcador de posición de imagen 10">
            <a:extLst>
              <a:ext uri="{FF2B5EF4-FFF2-40B4-BE49-F238E27FC236}">
                <a16:creationId xmlns:a16="http://schemas.microsoft.com/office/drawing/2014/main" id="{F3BAC3D1-176C-49EB-85CC-7901A855F4C6}"/>
              </a:ext>
            </a:extLst>
          </p:cNvPr>
          <p:cNvPicPr>
            <a:picLocks noChangeAspect="1"/>
          </p:cNvPicPr>
          <p:nvPr/>
        </p:nvPicPr>
        <p:blipFill>
          <a:blip r:embed="rId3">
            <a:extLst>
              <a:ext uri="{28A0092B-C50C-407E-A947-70E740481C1C}">
                <a14:useLocalDpi xmlns:a14="http://schemas.microsoft.com/office/drawing/2010/main" val="0"/>
              </a:ext>
            </a:extLst>
          </a:blip>
          <a:srcRect l="1852" r="1852"/>
          <a:stretch/>
        </p:blipFill>
        <p:spPr>
          <a:xfrm rot="434797">
            <a:off x="6332981" y="1921326"/>
            <a:ext cx="1828800" cy="1828800"/>
          </a:xfrm>
          <a:prstGeom prst="rect">
            <a:avLst/>
          </a:prstGeom>
        </p:spPr>
      </p:pic>
      <p:pic>
        <p:nvPicPr>
          <p:cNvPr id="53" name="Marcador de posición de imagen 15">
            <a:extLst>
              <a:ext uri="{FF2B5EF4-FFF2-40B4-BE49-F238E27FC236}">
                <a16:creationId xmlns:a16="http://schemas.microsoft.com/office/drawing/2014/main" id="{5F227B4B-07E1-4668-A411-9B42DAA84F10}"/>
              </a:ext>
            </a:extLst>
          </p:cNvPr>
          <p:cNvPicPr>
            <a:picLocks noChangeAspect="1"/>
          </p:cNvPicPr>
          <p:nvPr/>
        </p:nvPicPr>
        <p:blipFill>
          <a:blip r:embed="rId4">
            <a:extLst>
              <a:ext uri="{28A0092B-C50C-407E-A947-70E740481C1C}">
                <a14:useLocalDpi xmlns:a14="http://schemas.microsoft.com/office/drawing/2010/main" val="0"/>
              </a:ext>
            </a:extLst>
          </a:blip>
          <a:srcRect l="6587" r="6587"/>
          <a:stretch/>
        </p:blipFill>
        <p:spPr>
          <a:xfrm rot="434797">
            <a:off x="650070" y="4220794"/>
            <a:ext cx="1828800" cy="1828800"/>
          </a:xfrm>
          <a:prstGeom prst="rect">
            <a:avLst/>
          </a:prstGeom>
        </p:spPr>
      </p:pic>
      <p:pic>
        <p:nvPicPr>
          <p:cNvPr id="54" name="Marcador de posición de imagen 13">
            <a:extLst>
              <a:ext uri="{FF2B5EF4-FFF2-40B4-BE49-F238E27FC236}">
                <a16:creationId xmlns:a16="http://schemas.microsoft.com/office/drawing/2014/main" id="{54CC9A94-2017-4422-9D43-845757D632B2}"/>
              </a:ext>
            </a:extLst>
          </p:cNvPr>
          <p:cNvPicPr>
            <a:picLocks noChangeAspect="1"/>
          </p:cNvPicPr>
          <p:nvPr/>
        </p:nvPicPr>
        <p:blipFill>
          <a:blip r:embed="rId5">
            <a:extLst>
              <a:ext uri="{28A0092B-C50C-407E-A947-70E740481C1C}">
                <a14:useLocalDpi xmlns:a14="http://schemas.microsoft.com/office/drawing/2010/main" val="0"/>
              </a:ext>
            </a:extLst>
          </a:blip>
          <a:srcRect l="5528" r="5528"/>
          <a:stretch/>
        </p:blipFill>
        <p:spPr>
          <a:xfrm rot="434797">
            <a:off x="6339845" y="4236566"/>
            <a:ext cx="1828800" cy="1828800"/>
          </a:xfrm>
          <a:prstGeom prst="rect">
            <a:avLst/>
          </a:prstGeom>
        </p:spPr>
      </p:pic>
      <p:sp>
        <p:nvSpPr>
          <p:cNvPr id="55" name="Rectangle 11">
            <a:extLst>
              <a:ext uri="{FF2B5EF4-FFF2-40B4-BE49-F238E27FC236}">
                <a16:creationId xmlns:a16="http://schemas.microsoft.com/office/drawing/2014/main" id="{44EFE15E-4CBC-4AC5-974A-C4C18972DD37}"/>
              </a:ext>
            </a:extLst>
          </p:cNvPr>
          <p:cNvSpPr/>
          <p:nvPr/>
        </p:nvSpPr>
        <p:spPr>
          <a:xfrm>
            <a:off x="2852453" y="4167541"/>
            <a:ext cx="3043375" cy="2446824"/>
          </a:xfrm>
          <a:prstGeom prst="rect">
            <a:avLst/>
          </a:prstGeom>
        </p:spPr>
        <p:txBody>
          <a:bodyPr wrap="square">
            <a:spAutoFit/>
          </a:bodyPr>
          <a:lstStyle/>
          <a:p>
            <a:pPr algn="just"/>
            <a:r>
              <a:rPr lang="es-419" b="1" dirty="0">
                <a:solidFill>
                  <a:schemeClr val="tx1">
                    <a:lumMod val="75000"/>
                    <a:lumOff val="25000"/>
                  </a:schemeClr>
                </a:solidFill>
                <a:latin typeface="Roboto" panose="02000000000000000000" pitchFamily="2" charset="0"/>
                <a:ea typeface="Roboto" panose="02000000000000000000" pitchFamily="2" charset="0"/>
              </a:rPr>
              <a:t>Mapa</a:t>
            </a:r>
            <a:r>
              <a:rPr lang="en-US" b="1" dirty="0">
                <a:solidFill>
                  <a:schemeClr val="tx1">
                    <a:lumMod val="75000"/>
                    <a:lumOff val="25000"/>
                  </a:schemeClr>
                </a:solidFill>
                <a:latin typeface="Roboto" panose="02000000000000000000" pitchFamily="2" charset="0"/>
                <a:ea typeface="Roboto" panose="02000000000000000000" pitchFamily="2" charset="0"/>
              </a:rPr>
              <a:t> mental</a:t>
            </a:r>
          </a:p>
          <a:p>
            <a:pPr algn="just"/>
            <a:endParaRPr lang="en-US" sz="900" dirty="0">
              <a:solidFill>
                <a:schemeClr val="tx1">
                  <a:lumMod val="75000"/>
                  <a:lumOff val="25000"/>
                </a:schemeClr>
              </a:solidFill>
              <a:latin typeface="Roboto" panose="02000000000000000000" pitchFamily="2" charset="0"/>
              <a:ea typeface="Roboto" panose="02000000000000000000" pitchFamily="2" charset="0"/>
            </a:endParaRPr>
          </a:p>
          <a:p>
            <a:pPr algn="just"/>
            <a:r>
              <a:rPr lang="es-PE" sz="1400" dirty="0">
                <a:solidFill>
                  <a:schemeClr val="tx1">
                    <a:lumMod val="75000"/>
                    <a:lumOff val="25000"/>
                  </a:schemeClr>
                </a:solidFill>
                <a:latin typeface="Roboto" panose="02000000000000000000" pitchFamily="2" charset="0"/>
                <a:ea typeface="Roboto" panose="02000000000000000000" pitchFamily="2" charset="0"/>
              </a:rPr>
              <a:t>Es una de las técnicas para fomentar la creatividad de aplicación individual o grupal. Consiste en representar ideas de forma gráfica, a través de un diagrama con dibujos y colores. El objetivo es facilitar la comprensión sobre un tema y la forma en la que el individuo la interpreta. </a:t>
            </a:r>
            <a:endParaRPr lang="en-US" sz="1400" dirty="0">
              <a:solidFill>
                <a:schemeClr val="tx1">
                  <a:lumMod val="75000"/>
                  <a:lumOff val="25000"/>
                </a:schemeClr>
              </a:solidFill>
              <a:latin typeface="Roboto" panose="02000000000000000000" pitchFamily="2" charset="0"/>
              <a:ea typeface="Roboto" panose="02000000000000000000" pitchFamily="2" charset="0"/>
            </a:endParaRPr>
          </a:p>
        </p:txBody>
      </p:sp>
      <p:sp>
        <p:nvSpPr>
          <p:cNvPr id="56" name="Rectangle 25">
            <a:extLst>
              <a:ext uri="{FF2B5EF4-FFF2-40B4-BE49-F238E27FC236}">
                <a16:creationId xmlns:a16="http://schemas.microsoft.com/office/drawing/2014/main" id="{DAEE2C90-2FD8-4EA6-AA4D-843E87469421}"/>
              </a:ext>
            </a:extLst>
          </p:cNvPr>
          <p:cNvSpPr/>
          <p:nvPr/>
        </p:nvSpPr>
        <p:spPr>
          <a:xfrm>
            <a:off x="8537644" y="4176470"/>
            <a:ext cx="3376852" cy="2254463"/>
          </a:xfrm>
          <a:prstGeom prst="rect">
            <a:avLst/>
          </a:prstGeom>
          <a:solidFill>
            <a:schemeClr val="bg1"/>
          </a:solidFill>
        </p:spPr>
        <p:txBody>
          <a:bodyPr wrap="square">
            <a:spAutoFit/>
          </a:bodyPr>
          <a:lstStyle/>
          <a:p>
            <a:r>
              <a:rPr lang="en-US" b="1" dirty="0">
                <a:solidFill>
                  <a:schemeClr val="tx1">
                    <a:lumMod val="75000"/>
                    <a:lumOff val="25000"/>
                  </a:schemeClr>
                </a:solidFill>
                <a:latin typeface="Roboto" panose="02000000000000000000" pitchFamily="2" charset="0"/>
                <a:ea typeface="Roboto" panose="02000000000000000000" pitchFamily="2" charset="0"/>
              </a:rPr>
              <a:t>SCAMPER</a:t>
            </a:r>
          </a:p>
          <a:p>
            <a:pPr algn="just"/>
            <a:endParaRPr lang="es-PE" sz="1050" dirty="0">
              <a:solidFill>
                <a:schemeClr val="tx1">
                  <a:lumMod val="75000"/>
                  <a:lumOff val="25000"/>
                </a:schemeClr>
              </a:solidFill>
              <a:latin typeface="Roboto" panose="02000000000000000000" pitchFamily="2" charset="0"/>
              <a:ea typeface="Roboto" panose="02000000000000000000" pitchFamily="2" charset="0"/>
            </a:endParaRPr>
          </a:p>
          <a:p>
            <a:pPr algn="just"/>
            <a:r>
              <a:rPr lang="es-PE" sz="1400" dirty="0">
                <a:solidFill>
                  <a:schemeClr val="tx1">
                    <a:lumMod val="75000"/>
                    <a:lumOff val="25000"/>
                  </a:schemeClr>
                </a:solidFill>
                <a:latin typeface="Roboto" panose="02000000000000000000" pitchFamily="2" charset="0"/>
                <a:ea typeface="Roboto" panose="02000000000000000000" pitchFamily="2" charset="0"/>
              </a:rPr>
              <a:t>Es un acrónimo que representa siete palabras: sustituir, combinar, adaptar, modificar, poner en otros usos, eliminar o reordenar. Estos son los pasos definidos por esta técnica para ayudar a equipos de trabajo que se han quedado sin ideas en el desarrollo o rediseño de una propuesta.</a:t>
            </a:r>
            <a:endParaRPr lang="en-US" sz="1400" dirty="0">
              <a:solidFill>
                <a:schemeClr val="tx1">
                  <a:lumMod val="75000"/>
                  <a:lumOff val="2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932305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D3427E65-2FA1-4B10-A2E7-F7EAEE3EA549}"/>
              </a:ext>
            </a:extLst>
          </p:cNvPr>
          <p:cNvSpPr>
            <a:spLocks noGrp="1"/>
          </p:cNvSpPr>
          <p:nvPr>
            <p:ph type="body" sz="quarter" idx="14"/>
          </p:nvPr>
        </p:nvSpPr>
        <p:spPr/>
        <p:txBody>
          <a:bodyPr/>
          <a:lstStyle/>
          <a:p>
            <a:r>
              <a:rPr lang="es-419" dirty="0"/>
              <a:t>Método SCAMPER</a:t>
            </a:r>
          </a:p>
        </p:txBody>
      </p:sp>
      <p:sp>
        <p:nvSpPr>
          <p:cNvPr id="6" name="Marcador de texto 5">
            <a:extLst>
              <a:ext uri="{FF2B5EF4-FFF2-40B4-BE49-F238E27FC236}">
                <a16:creationId xmlns:a16="http://schemas.microsoft.com/office/drawing/2014/main" id="{6C621D7F-5FF2-4CEB-9D01-11B54388BD80}"/>
              </a:ext>
            </a:extLst>
          </p:cNvPr>
          <p:cNvSpPr>
            <a:spLocks noGrp="1"/>
          </p:cNvSpPr>
          <p:nvPr>
            <p:ph type="body" sz="quarter" idx="16"/>
          </p:nvPr>
        </p:nvSpPr>
        <p:spPr>
          <a:xfrm>
            <a:off x="438147" y="1782306"/>
            <a:ext cx="11066915" cy="974542"/>
          </a:xfrm>
        </p:spPr>
        <p:txBody>
          <a:bodyPr>
            <a:normAutofit/>
          </a:bodyPr>
          <a:lstStyle/>
          <a:p>
            <a:pPr algn="just"/>
            <a:r>
              <a:rPr lang="es-PE" sz="1600" dirty="0">
                <a:latin typeface="Roboto" panose="02000000000000000000" pitchFamily="2" charset="0"/>
                <a:ea typeface="Roboto" panose="02000000000000000000" pitchFamily="2" charset="0"/>
                <a:cs typeface="Helvetica" panose="020B0604020202020204" pitchFamily="34" charset="0"/>
              </a:rPr>
              <a:t>La técnica SCAMPER consiste en generar ideas para un determinado reto, esto puede ser para un producto, servicio o proceso. SCAMPER es el acrónimo de los conceptos de </a:t>
            </a:r>
            <a:r>
              <a:rPr lang="es-PE" sz="1600" b="1" dirty="0">
                <a:latin typeface="Roboto" panose="02000000000000000000" pitchFamily="2" charset="0"/>
                <a:ea typeface="Roboto" panose="02000000000000000000" pitchFamily="2" charset="0"/>
                <a:cs typeface="Helvetica" panose="020B0604020202020204" pitchFamily="34" charset="0"/>
              </a:rPr>
              <a:t>S</a:t>
            </a:r>
            <a:r>
              <a:rPr lang="es-PE" sz="1600" dirty="0">
                <a:latin typeface="Roboto" panose="02000000000000000000" pitchFamily="2" charset="0"/>
                <a:ea typeface="Roboto" panose="02000000000000000000" pitchFamily="2" charset="0"/>
                <a:cs typeface="Helvetica" panose="020B0604020202020204" pitchFamily="34" charset="0"/>
              </a:rPr>
              <a:t>ustituir, </a:t>
            </a:r>
            <a:r>
              <a:rPr lang="es-PE" sz="1600" b="1" dirty="0">
                <a:latin typeface="Roboto" panose="02000000000000000000" pitchFamily="2" charset="0"/>
                <a:ea typeface="Roboto" panose="02000000000000000000" pitchFamily="2" charset="0"/>
                <a:cs typeface="Helvetica" panose="020B0604020202020204" pitchFamily="34" charset="0"/>
              </a:rPr>
              <a:t>C</a:t>
            </a:r>
            <a:r>
              <a:rPr lang="es-PE" sz="1600" dirty="0">
                <a:latin typeface="Roboto" panose="02000000000000000000" pitchFamily="2" charset="0"/>
                <a:ea typeface="Roboto" panose="02000000000000000000" pitchFamily="2" charset="0"/>
                <a:cs typeface="Helvetica" panose="020B0604020202020204" pitchFamily="34" charset="0"/>
              </a:rPr>
              <a:t>ombinar, </a:t>
            </a:r>
            <a:r>
              <a:rPr lang="es-PE" sz="1600" b="1" dirty="0">
                <a:latin typeface="Roboto" panose="02000000000000000000" pitchFamily="2" charset="0"/>
                <a:ea typeface="Roboto" panose="02000000000000000000" pitchFamily="2" charset="0"/>
                <a:cs typeface="Helvetica" panose="020B0604020202020204" pitchFamily="34" charset="0"/>
              </a:rPr>
              <a:t>A</a:t>
            </a:r>
            <a:r>
              <a:rPr lang="es-PE" sz="1600" dirty="0">
                <a:latin typeface="Roboto" panose="02000000000000000000" pitchFamily="2" charset="0"/>
                <a:ea typeface="Roboto" panose="02000000000000000000" pitchFamily="2" charset="0"/>
                <a:cs typeface="Helvetica" panose="020B0604020202020204" pitchFamily="34" charset="0"/>
              </a:rPr>
              <a:t>daptar, </a:t>
            </a:r>
            <a:r>
              <a:rPr lang="es-PE" sz="1600" b="1" dirty="0">
                <a:latin typeface="Roboto" panose="02000000000000000000" pitchFamily="2" charset="0"/>
                <a:ea typeface="Roboto" panose="02000000000000000000" pitchFamily="2" charset="0"/>
                <a:cs typeface="Helvetica" panose="020B0604020202020204" pitchFamily="34" charset="0"/>
              </a:rPr>
              <a:t>M</a:t>
            </a:r>
            <a:r>
              <a:rPr lang="es-PE" sz="1600" dirty="0">
                <a:latin typeface="Roboto" panose="02000000000000000000" pitchFamily="2" charset="0"/>
                <a:ea typeface="Roboto" panose="02000000000000000000" pitchFamily="2" charset="0"/>
                <a:cs typeface="Helvetica" panose="020B0604020202020204" pitchFamily="34" charset="0"/>
              </a:rPr>
              <a:t>odificar, </a:t>
            </a:r>
            <a:r>
              <a:rPr lang="es-PE" sz="1600" b="1" dirty="0">
                <a:latin typeface="Roboto" panose="02000000000000000000" pitchFamily="2" charset="0"/>
                <a:ea typeface="Roboto" panose="02000000000000000000" pitchFamily="2" charset="0"/>
                <a:cs typeface="Helvetica" panose="020B0604020202020204" pitchFamily="34" charset="0"/>
              </a:rPr>
              <a:t>P</a:t>
            </a:r>
            <a:r>
              <a:rPr lang="es-PE" sz="1600" dirty="0">
                <a:latin typeface="Roboto" panose="02000000000000000000" pitchFamily="2" charset="0"/>
                <a:ea typeface="Roboto" panose="02000000000000000000" pitchFamily="2" charset="0"/>
                <a:cs typeface="Helvetica" panose="020B0604020202020204" pitchFamily="34" charset="0"/>
              </a:rPr>
              <a:t>oner otro uso, </a:t>
            </a:r>
            <a:r>
              <a:rPr lang="es-PE" sz="1600" b="1" dirty="0">
                <a:latin typeface="Roboto" panose="02000000000000000000" pitchFamily="2" charset="0"/>
                <a:ea typeface="Roboto" panose="02000000000000000000" pitchFamily="2" charset="0"/>
                <a:cs typeface="Helvetica" panose="020B0604020202020204" pitchFamily="34" charset="0"/>
              </a:rPr>
              <a:t>E</a:t>
            </a:r>
            <a:r>
              <a:rPr lang="es-PE" sz="1600" dirty="0">
                <a:latin typeface="Roboto" panose="02000000000000000000" pitchFamily="2" charset="0"/>
                <a:ea typeface="Roboto" panose="02000000000000000000" pitchFamily="2" charset="0"/>
                <a:cs typeface="Helvetica" panose="020B0604020202020204" pitchFamily="34" charset="0"/>
              </a:rPr>
              <a:t>liminar y </a:t>
            </a:r>
            <a:r>
              <a:rPr lang="es-PE" sz="1600" b="1" dirty="0">
                <a:latin typeface="Roboto" panose="02000000000000000000" pitchFamily="2" charset="0"/>
                <a:ea typeface="Roboto" panose="02000000000000000000" pitchFamily="2" charset="0"/>
                <a:cs typeface="Helvetica" panose="020B0604020202020204" pitchFamily="34" charset="0"/>
              </a:rPr>
              <a:t>R</a:t>
            </a:r>
            <a:r>
              <a:rPr lang="es-PE" sz="1600" dirty="0">
                <a:latin typeface="Roboto" panose="02000000000000000000" pitchFamily="2" charset="0"/>
                <a:ea typeface="Roboto" panose="02000000000000000000" pitchFamily="2" charset="0"/>
                <a:cs typeface="Helvetica" panose="020B0604020202020204" pitchFamily="34" charset="0"/>
              </a:rPr>
              <a:t>eorganizar.</a:t>
            </a:r>
          </a:p>
          <a:p>
            <a:pPr algn="just"/>
            <a:endParaRPr lang="es-419" sz="1600" dirty="0">
              <a:latin typeface="Roboto" panose="02000000000000000000" pitchFamily="2" charset="0"/>
              <a:ea typeface="Roboto" panose="02000000000000000000" pitchFamily="2" charset="0"/>
            </a:endParaRPr>
          </a:p>
        </p:txBody>
      </p:sp>
      <p:sp>
        <p:nvSpPr>
          <p:cNvPr id="8" name="Marcador de texto 7">
            <a:extLst>
              <a:ext uri="{FF2B5EF4-FFF2-40B4-BE49-F238E27FC236}">
                <a16:creationId xmlns:a16="http://schemas.microsoft.com/office/drawing/2014/main" id="{DBE1255D-D1E8-4A3E-8D30-3043FC19FCC6}"/>
              </a:ext>
            </a:extLst>
          </p:cNvPr>
          <p:cNvSpPr>
            <a:spLocks noGrp="1"/>
          </p:cNvSpPr>
          <p:nvPr>
            <p:ph type="body" sz="quarter" idx="26"/>
          </p:nvPr>
        </p:nvSpPr>
        <p:spPr/>
        <p:txBody>
          <a:bodyPr/>
          <a:lstStyle/>
          <a:p>
            <a:r>
              <a:rPr lang="es-419" dirty="0"/>
              <a:t>Pensamiento Creativo para la Innovación</a:t>
            </a:r>
          </a:p>
        </p:txBody>
      </p:sp>
      <p:sp>
        <p:nvSpPr>
          <p:cNvPr id="17" name="Rectangle 24">
            <a:extLst>
              <a:ext uri="{FF2B5EF4-FFF2-40B4-BE49-F238E27FC236}">
                <a16:creationId xmlns:a16="http://schemas.microsoft.com/office/drawing/2014/main" id="{06E3CAD4-0E24-49D4-A804-8004FDB85666}"/>
              </a:ext>
            </a:extLst>
          </p:cNvPr>
          <p:cNvSpPr/>
          <p:nvPr/>
        </p:nvSpPr>
        <p:spPr>
          <a:xfrm>
            <a:off x="685800" y="2822048"/>
            <a:ext cx="4907357" cy="1600438"/>
          </a:xfrm>
          <a:prstGeom prst="rect">
            <a:avLst/>
          </a:prstGeom>
        </p:spPr>
        <p:txBody>
          <a:bodyPr wrap="square">
            <a:spAutoFit/>
          </a:bodyPr>
          <a:lstStyle/>
          <a:p>
            <a:pPr algn="just"/>
            <a:r>
              <a:rPr lang="es-419" sz="1400" b="1" dirty="0">
                <a:solidFill>
                  <a:srgbClr val="6E00ED"/>
                </a:solidFill>
                <a:latin typeface="Roboto" panose="02000000000000000000" pitchFamily="2" charset="0"/>
                <a:ea typeface="Roboto" panose="02000000000000000000" pitchFamily="2" charset="0"/>
              </a:rPr>
              <a:t>1. Definir claramente el Reto</a:t>
            </a:r>
          </a:p>
          <a:p>
            <a:pPr algn="just"/>
            <a:endParaRPr lang="es-419" sz="1400" dirty="0">
              <a:solidFill>
                <a:schemeClr val="bg1">
                  <a:lumMod val="65000"/>
                </a:schemeClr>
              </a:solidFill>
              <a:latin typeface="Roboto" panose="02000000000000000000" pitchFamily="2" charset="0"/>
              <a:ea typeface="Roboto" panose="02000000000000000000" pitchFamily="2" charset="0"/>
            </a:endParaRPr>
          </a:p>
          <a:p>
            <a:pPr algn="just"/>
            <a:r>
              <a:rPr lang="es-419" sz="1400" dirty="0">
                <a:latin typeface="Roboto" panose="02000000000000000000" pitchFamily="2" charset="0"/>
                <a:ea typeface="Roboto" panose="02000000000000000000" pitchFamily="2" charset="0"/>
              </a:rPr>
              <a:t>Muchas veces no queda claro a qué estamos dando solución, debemos asegurarnos qué todo el grupo comprenda para qué vamos a empezar a generar ideas, una vez que esté claro, escribir en forma de pregunta, el reto al que vamos a dar solución. </a:t>
            </a:r>
          </a:p>
        </p:txBody>
      </p:sp>
      <p:sp>
        <p:nvSpPr>
          <p:cNvPr id="18" name="Rectangle 26">
            <a:extLst>
              <a:ext uri="{FF2B5EF4-FFF2-40B4-BE49-F238E27FC236}">
                <a16:creationId xmlns:a16="http://schemas.microsoft.com/office/drawing/2014/main" id="{230876E3-D35D-4FDD-AB80-F77FF534F22F}"/>
              </a:ext>
            </a:extLst>
          </p:cNvPr>
          <p:cNvSpPr/>
          <p:nvPr/>
        </p:nvSpPr>
        <p:spPr>
          <a:xfrm>
            <a:off x="685800" y="4651325"/>
            <a:ext cx="4907357" cy="1815882"/>
          </a:xfrm>
          <a:prstGeom prst="rect">
            <a:avLst/>
          </a:prstGeom>
        </p:spPr>
        <p:txBody>
          <a:bodyPr wrap="square">
            <a:spAutoFit/>
          </a:bodyPr>
          <a:lstStyle/>
          <a:p>
            <a:pPr algn="just"/>
            <a:r>
              <a:rPr lang="es-419" sz="1400" b="1" dirty="0">
                <a:solidFill>
                  <a:srgbClr val="6E00ED"/>
                </a:solidFill>
                <a:latin typeface="Roboto" panose="02000000000000000000" pitchFamily="2" charset="0"/>
                <a:ea typeface="Roboto" panose="02000000000000000000" pitchFamily="2" charset="0"/>
              </a:rPr>
              <a:t>2. </a:t>
            </a:r>
            <a:r>
              <a:rPr lang="es-PE" sz="1400" b="1" dirty="0">
                <a:solidFill>
                  <a:srgbClr val="6E00ED"/>
                </a:solidFill>
                <a:latin typeface="Roboto" panose="02000000000000000000" pitchFamily="2" charset="0"/>
                <a:ea typeface="Roboto" panose="02000000000000000000" pitchFamily="2" charset="0"/>
              </a:rPr>
              <a:t>Como facilitador, explica a partir de qué consignas darán las ideas</a:t>
            </a:r>
            <a:endParaRPr lang="es-419" sz="1400" b="1" dirty="0">
              <a:solidFill>
                <a:srgbClr val="6E00ED"/>
              </a:solidFill>
              <a:latin typeface="Roboto" panose="02000000000000000000" pitchFamily="2" charset="0"/>
              <a:ea typeface="Roboto" panose="02000000000000000000" pitchFamily="2" charset="0"/>
            </a:endParaRPr>
          </a:p>
          <a:p>
            <a:pPr algn="just"/>
            <a:endParaRPr lang="es-419" sz="1400" dirty="0">
              <a:solidFill>
                <a:schemeClr val="bg1">
                  <a:lumMod val="65000"/>
                </a:schemeClr>
              </a:solidFill>
              <a:latin typeface="Roboto" panose="02000000000000000000" pitchFamily="2" charset="0"/>
              <a:ea typeface="Roboto" panose="02000000000000000000" pitchFamily="2" charset="0"/>
            </a:endParaRPr>
          </a:p>
          <a:p>
            <a:pPr algn="just"/>
            <a:r>
              <a:rPr lang="es-PE" sz="1400" dirty="0">
                <a:latin typeface="Helvetica" panose="020B0604020202020204" pitchFamily="34" charset="0"/>
                <a:cs typeface="Helvetica" panose="020B0604020202020204" pitchFamily="34" charset="0"/>
              </a:rPr>
              <a:t>La ventaja de SCAMPER es que nos muestra claramente unos caminos sobre los que idear. Pide al equipo que, al menos mientras estén llevando esta metodología a cabo, se centren en dar ideas a partir de : Sustituir, Combinar, Adaptar, Modificar, Poner otro uso, Eliminar y Reorganizar.</a:t>
            </a:r>
          </a:p>
        </p:txBody>
      </p:sp>
      <p:sp>
        <p:nvSpPr>
          <p:cNvPr id="19" name="Rectangle 27">
            <a:extLst>
              <a:ext uri="{FF2B5EF4-FFF2-40B4-BE49-F238E27FC236}">
                <a16:creationId xmlns:a16="http://schemas.microsoft.com/office/drawing/2014/main" id="{9F00FF17-FFEA-484A-AE1A-7884C7AE3ACB}"/>
              </a:ext>
            </a:extLst>
          </p:cNvPr>
          <p:cNvSpPr/>
          <p:nvPr/>
        </p:nvSpPr>
        <p:spPr>
          <a:xfrm>
            <a:off x="6192443" y="5032325"/>
            <a:ext cx="4907357" cy="1384995"/>
          </a:xfrm>
          <a:prstGeom prst="rect">
            <a:avLst/>
          </a:prstGeom>
        </p:spPr>
        <p:txBody>
          <a:bodyPr wrap="square">
            <a:spAutoFit/>
          </a:bodyPr>
          <a:lstStyle/>
          <a:p>
            <a:pPr algn="just"/>
            <a:r>
              <a:rPr lang="es-419" sz="1400" b="1" dirty="0">
                <a:solidFill>
                  <a:srgbClr val="6E00ED"/>
                </a:solidFill>
                <a:latin typeface="Roboto" panose="02000000000000000000" pitchFamily="2" charset="0"/>
                <a:ea typeface="Roboto" panose="02000000000000000000" pitchFamily="2" charset="0"/>
              </a:rPr>
              <a:t>4. </a:t>
            </a:r>
            <a:r>
              <a:rPr lang="es-PE" sz="1400" b="1" dirty="0">
                <a:solidFill>
                  <a:srgbClr val="6E00ED"/>
                </a:solidFill>
                <a:latin typeface="Roboto" panose="02000000000000000000" pitchFamily="2" charset="0"/>
                <a:ea typeface="Roboto" panose="02000000000000000000" pitchFamily="2" charset="0"/>
              </a:rPr>
              <a:t>Pasados los 15 o 20 minutos, debes poner en común las ideas y pídeles que elijan las diez mejores</a:t>
            </a:r>
            <a:endParaRPr lang="es-419" sz="1400" b="1" dirty="0">
              <a:solidFill>
                <a:srgbClr val="6E00ED"/>
              </a:solidFill>
              <a:latin typeface="Roboto" panose="02000000000000000000" pitchFamily="2" charset="0"/>
              <a:ea typeface="Roboto" panose="02000000000000000000" pitchFamily="2" charset="0"/>
            </a:endParaRPr>
          </a:p>
          <a:p>
            <a:pPr algn="just"/>
            <a:endParaRPr lang="es-419" sz="1400" dirty="0">
              <a:solidFill>
                <a:schemeClr val="bg1">
                  <a:lumMod val="65000"/>
                </a:schemeClr>
              </a:solidFill>
              <a:latin typeface="Roboto" panose="02000000000000000000" pitchFamily="2" charset="0"/>
              <a:ea typeface="Roboto" panose="02000000000000000000" pitchFamily="2" charset="0"/>
            </a:endParaRPr>
          </a:p>
          <a:p>
            <a:pPr algn="just"/>
            <a:r>
              <a:rPr lang="es-PE" sz="1400" dirty="0">
                <a:latin typeface="Helvetica" panose="020B0604020202020204" pitchFamily="34" charset="0"/>
                <a:cs typeface="Helvetica" panose="020B0604020202020204" pitchFamily="34" charset="0"/>
              </a:rPr>
              <a:t>Una vez elegidas, pide que las comenten y debatan posibles mejoras. Deciden ¿cuándo? y ¿cómo? podrían poner    alguna de ellas en acción.</a:t>
            </a:r>
          </a:p>
        </p:txBody>
      </p:sp>
      <p:sp>
        <p:nvSpPr>
          <p:cNvPr id="20" name="Rectangle 28">
            <a:extLst>
              <a:ext uri="{FF2B5EF4-FFF2-40B4-BE49-F238E27FC236}">
                <a16:creationId xmlns:a16="http://schemas.microsoft.com/office/drawing/2014/main" id="{A7FF15B0-4318-4CAE-AF32-6CB4F728F1AA}"/>
              </a:ext>
            </a:extLst>
          </p:cNvPr>
          <p:cNvSpPr/>
          <p:nvPr/>
        </p:nvSpPr>
        <p:spPr>
          <a:xfrm>
            <a:off x="6192443" y="2822048"/>
            <a:ext cx="4907357" cy="2031325"/>
          </a:xfrm>
          <a:prstGeom prst="rect">
            <a:avLst/>
          </a:prstGeom>
        </p:spPr>
        <p:txBody>
          <a:bodyPr wrap="square">
            <a:spAutoFit/>
          </a:bodyPr>
          <a:lstStyle/>
          <a:p>
            <a:pPr algn="just"/>
            <a:r>
              <a:rPr lang="es-PE" sz="1400" b="1" dirty="0">
                <a:solidFill>
                  <a:srgbClr val="6E00ED"/>
                </a:solidFill>
                <a:latin typeface="Roboto" panose="02000000000000000000" pitchFamily="2" charset="0"/>
                <a:ea typeface="Roboto" panose="02000000000000000000" pitchFamily="2" charset="0"/>
              </a:rPr>
              <a:t>3. Diles cuánto será el tiempo y anota todas las ideas delante de ellos</a:t>
            </a:r>
          </a:p>
          <a:p>
            <a:pPr algn="just"/>
            <a:endParaRPr lang="es-419" sz="1400" dirty="0">
              <a:solidFill>
                <a:schemeClr val="bg1">
                  <a:lumMod val="65000"/>
                </a:schemeClr>
              </a:solidFill>
              <a:latin typeface="Roboto" panose="02000000000000000000" pitchFamily="2" charset="0"/>
              <a:ea typeface="Roboto" panose="02000000000000000000" pitchFamily="2" charset="0"/>
            </a:endParaRPr>
          </a:p>
          <a:p>
            <a:pPr algn="just"/>
            <a:r>
              <a:rPr lang="es-PE" sz="1400" dirty="0">
                <a:latin typeface="Helvetica" panose="020B0604020202020204" pitchFamily="34" charset="0"/>
                <a:cs typeface="Helvetica" panose="020B0604020202020204" pitchFamily="34" charset="0"/>
              </a:rPr>
              <a:t>Establece un tiempo para el </a:t>
            </a:r>
            <a:r>
              <a:rPr lang="en-US" sz="1400" dirty="0">
                <a:latin typeface="Helvetica" panose="020B0604020202020204" pitchFamily="34" charset="0"/>
                <a:cs typeface="Helvetica" panose="020B0604020202020204" pitchFamily="34" charset="0"/>
              </a:rPr>
              <a:t>brainstorming</a:t>
            </a:r>
            <a:r>
              <a:rPr lang="es-PE" sz="1400" dirty="0">
                <a:latin typeface="Helvetica" panose="020B0604020202020204" pitchFamily="34" charset="0"/>
                <a:cs typeface="Helvetica" panose="020B0604020202020204" pitchFamily="34" charset="0"/>
              </a:rPr>
              <a:t> con SCAMPER (quince o veinte minutos serán suficientes) y anota todas sus ideas en papelote o en una pizarra grande. También puedes pedirles que los escriban en </a:t>
            </a:r>
            <a:r>
              <a:rPr lang="es-PE" sz="1400" dirty="0" err="1">
                <a:latin typeface="Helvetica" panose="020B0604020202020204" pitchFamily="34" charset="0"/>
                <a:cs typeface="Helvetica" panose="020B0604020202020204" pitchFamily="34" charset="0"/>
              </a:rPr>
              <a:t>post-its</a:t>
            </a:r>
            <a:r>
              <a:rPr lang="es-PE" sz="1400" dirty="0">
                <a:latin typeface="Helvetica" panose="020B0604020202020204" pitchFamily="34" charset="0"/>
                <a:cs typeface="Helvetica" panose="020B0604020202020204" pitchFamily="34" charset="0"/>
              </a:rPr>
              <a:t>, y los peguen ellos directamente. En ese caso, recuérdales que solo deben poner una idea por </a:t>
            </a:r>
            <a:r>
              <a:rPr lang="es-PE" sz="1400" dirty="0" err="1">
                <a:latin typeface="Helvetica" panose="020B0604020202020204" pitchFamily="34" charset="0"/>
                <a:cs typeface="Helvetica" panose="020B0604020202020204" pitchFamily="34" charset="0"/>
              </a:rPr>
              <a:t>post-it</a:t>
            </a:r>
            <a:r>
              <a:rPr lang="es-PE" sz="1400" dirty="0">
                <a:latin typeface="Helvetica" panose="020B0604020202020204" pitchFamily="34" charset="0"/>
                <a:cs typeface="Helvetica" panose="020B0604020202020204" pitchFamily="34" charset="0"/>
              </a:rPr>
              <a:t>.</a:t>
            </a:r>
          </a:p>
        </p:txBody>
      </p:sp>
    </p:spTree>
    <p:extLst>
      <p:ext uri="{BB962C8B-B14F-4D97-AF65-F5344CB8AC3E}">
        <p14:creationId xmlns:p14="http://schemas.microsoft.com/office/powerpoint/2010/main" val="3151302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635D653A-EDCE-484F-902B-CB414D3F81C2}"/>
              </a:ext>
            </a:extLst>
          </p:cNvPr>
          <p:cNvSpPr>
            <a:spLocks noGrp="1"/>
          </p:cNvSpPr>
          <p:nvPr>
            <p:ph type="body" sz="quarter" idx="14"/>
          </p:nvPr>
        </p:nvSpPr>
        <p:spPr>
          <a:xfrm>
            <a:off x="238069" y="1187179"/>
            <a:ext cx="9579031" cy="477331"/>
          </a:xfrm>
        </p:spPr>
        <p:txBody>
          <a:bodyPr>
            <a:normAutofit fontScale="92500"/>
          </a:bodyPr>
          <a:lstStyle/>
          <a:p>
            <a:r>
              <a:rPr lang="es-PE" dirty="0"/>
              <a:t>Ejemplo de generación de ideas con el Método SCAMPER</a:t>
            </a:r>
          </a:p>
        </p:txBody>
      </p:sp>
      <p:sp>
        <p:nvSpPr>
          <p:cNvPr id="5" name="Marcador de texto 4">
            <a:extLst>
              <a:ext uri="{FF2B5EF4-FFF2-40B4-BE49-F238E27FC236}">
                <a16:creationId xmlns:a16="http://schemas.microsoft.com/office/drawing/2014/main" id="{09EBD152-A57B-457A-B7EE-B798BD1D3549}"/>
              </a:ext>
            </a:extLst>
          </p:cNvPr>
          <p:cNvSpPr>
            <a:spLocks noGrp="1"/>
          </p:cNvSpPr>
          <p:nvPr>
            <p:ph type="body" sz="quarter" idx="26"/>
          </p:nvPr>
        </p:nvSpPr>
        <p:spPr/>
        <p:txBody>
          <a:bodyPr/>
          <a:lstStyle/>
          <a:p>
            <a:r>
              <a:rPr lang="es-419" dirty="0"/>
              <a:t>Pensamiento Creativo para la Innovación</a:t>
            </a:r>
          </a:p>
        </p:txBody>
      </p:sp>
      <p:graphicFrame>
        <p:nvGraphicFramePr>
          <p:cNvPr id="6" name="Tabla 6">
            <a:extLst>
              <a:ext uri="{FF2B5EF4-FFF2-40B4-BE49-F238E27FC236}">
                <a16:creationId xmlns:a16="http://schemas.microsoft.com/office/drawing/2014/main" id="{2CB6343B-D3CB-492C-B616-4D848B4E26AE}"/>
              </a:ext>
            </a:extLst>
          </p:cNvPr>
          <p:cNvGraphicFramePr>
            <a:graphicFrameLocks noGrp="1"/>
          </p:cNvGraphicFramePr>
          <p:nvPr>
            <p:extLst>
              <p:ext uri="{D42A27DB-BD31-4B8C-83A1-F6EECF244321}">
                <p14:modId xmlns:p14="http://schemas.microsoft.com/office/powerpoint/2010/main" val="2430534366"/>
              </p:ext>
            </p:extLst>
          </p:nvPr>
        </p:nvGraphicFramePr>
        <p:xfrm>
          <a:off x="1066800" y="2717800"/>
          <a:ext cx="9563100" cy="3627120"/>
        </p:xfrm>
        <a:graphic>
          <a:graphicData uri="http://schemas.openxmlformats.org/drawingml/2006/table">
            <a:tbl>
              <a:tblPr firstCol="1" bandRow="1">
                <a:tableStyleId>{F5AB1C69-6EDB-4FF4-983F-18BD219EF322}</a:tableStyleId>
              </a:tblPr>
              <a:tblGrid>
                <a:gridCol w="1348510">
                  <a:extLst>
                    <a:ext uri="{9D8B030D-6E8A-4147-A177-3AD203B41FA5}">
                      <a16:colId xmlns:a16="http://schemas.microsoft.com/office/drawing/2014/main" val="1408977673"/>
                    </a:ext>
                  </a:extLst>
                </a:gridCol>
                <a:gridCol w="8214590">
                  <a:extLst>
                    <a:ext uri="{9D8B030D-6E8A-4147-A177-3AD203B41FA5}">
                      <a16:colId xmlns:a16="http://schemas.microsoft.com/office/drawing/2014/main" val="949886934"/>
                    </a:ext>
                  </a:extLst>
                </a:gridCol>
              </a:tblGrid>
              <a:tr h="434319">
                <a:tc>
                  <a:txBody>
                    <a:bodyPr/>
                    <a:lstStyle/>
                    <a:p>
                      <a:pPr algn="ctr"/>
                      <a:r>
                        <a:rPr lang="es-419" sz="1400" b="1" dirty="0">
                          <a:solidFill>
                            <a:schemeClr val="bg1"/>
                          </a:solidFill>
                        </a:rPr>
                        <a:t>S</a:t>
                      </a:r>
                    </a:p>
                    <a:p>
                      <a:pPr algn="ctr"/>
                      <a:r>
                        <a:rPr lang="es-PE" sz="1400" b="1" kern="1200" dirty="0">
                          <a:solidFill>
                            <a:schemeClr val="bg1"/>
                          </a:solidFill>
                        </a:rPr>
                        <a:t>Sustituir</a:t>
                      </a:r>
                      <a:endParaRPr lang="es-419" sz="1400" b="1" dirty="0">
                        <a:solidFill>
                          <a:schemeClr val="bg1"/>
                        </a:solidFill>
                      </a:endParaRPr>
                    </a:p>
                  </a:txBody>
                  <a:tcPr>
                    <a:solidFill>
                      <a:srgbClr val="6E00ED"/>
                    </a:solidFill>
                  </a:tcPr>
                </a:tc>
                <a:tc>
                  <a:txBody>
                    <a:bodyPr/>
                    <a:lstStyle/>
                    <a:p>
                      <a:pPr marL="457200" lvl="1" algn="l" defTabSz="914400" rtl="0" eaLnBrk="1" latinLnBrk="0" hangingPunct="1"/>
                      <a:r>
                        <a:rPr lang="es-PE" sz="1400" b="1" kern="1200" dirty="0">
                          <a:solidFill>
                            <a:schemeClr val="dk1"/>
                          </a:solidFill>
                        </a:rPr>
                        <a:t>¿Cómo podríamos mejorar la experiencia de las personas mayores montando en bicicleta?</a:t>
                      </a:r>
                    </a:p>
                    <a:p>
                      <a:pPr marL="457200" lvl="1" algn="l" defTabSz="914400" rtl="0" eaLnBrk="1" latinLnBrk="0" hangingPunct="1"/>
                      <a:r>
                        <a:rPr lang="es-PE" sz="1400" b="0" kern="1200" dirty="0">
                          <a:solidFill>
                            <a:schemeClr val="dk1"/>
                          </a:solidFill>
                        </a:rPr>
                        <a:t>La silla habitual por una acolchada y que amortigüe mejor.</a:t>
                      </a:r>
                      <a:endParaRPr lang="es-PE" sz="1400" b="0" kern="1200" dirty="0">
                        <a:solidFill>
                          <a:schemeClr val="dk1"/>
                        </a:solidFill>
                        <a:latin typeface="+mn-lt"/>
                        <a:ea typeface="+mn-ea"/>
                        <a:cs typeface="+mn-cs"/>
                      </a:endParaRPr>
                    </a:p>
                  </a:txBody>
                  <a:tcPr/>
                </a:tc>
                <a:extLst>
                  <a:ext uri="{0D108BD9-81ED-4DB2-BD59-A6C34878D82A}">
                    <a16:rowId xmlns:a16="http://schemas.microsoft.com/office/drawing/2014/main" val="4249549274"/>
                  </a:ext>
                </a:extLst>
              </a:tr>
              <a:tr h="434319">
                <a:tc>
                  <a:txBody>
                    <a:bodyPr/>
                    <a:lstStyle/>
                    <a:p>
                      <a:pPr algn="ctr"/>
                      <a:r>
                        <a:rPr lang="es-419" sz="1400" b="1" dirty="0">
                          <a:solidFill>
                            <a:schemeClr val="bg1"/>
                          </a:solidFill>
                        </a:rPr>
                        <a:t>C</a:t>
                      </a:r>
                    </a:p>
                    <a:p>
                      <a:pPr algn="ctr"/>
                      <a:r>
                        <a:rPr lang="es-PE" sz="1400" b="1" kern="1200" dirty="0">
                          <a:solidFill>
                            <a:schemeClr val="bg1"/>
                          </a:solidFill>
                        </a:rPr>
                        <a:t>Combinar</a:t>
                      </a:r>
                      <a:endParaRPr lang="es-419" sz="1400" b="1" dirty="0">
                        <a:solidFill>
                          <a:schemeClr val="bg1"/>
                        </a:solidFill>
                      </a:endParaRPr>
                    </a:p>
                  </a:txBody>
                  <a:tcPr>
                    <a:solidFill>
                      <a:srgbClr val="6E00ED"/>
                    </a:solidFill>
                  </a:tcPr>
                </a:tc>
                <a:tc>
                  <a:txBody>
                    <a:bodyPr/>
                    <a:lstStyle/>
                    <a:p>
                      <a:pPr marL="457200" lvl="1" indent="0" algn="l" defTabSz="914400" rtl="0" eaLnBrk="1" latinLnBrk="0" hangingPunct="1">
                        <a:buFont typeface="Arial" panose="020B0604020202020204" pitchFamily="34" charset="0"/>
                        <a:buNone/>
                      </a:pPr>
                      <a:r>
                        <a:rPr lang="es-PE" sz="1400" b="1" kern="1200" dirty="0">
                          <a:solidFill>
                            <a:schemeClr val="dk1"/>
                          </a:solidFill>
                        </a:rPr>
                        <a:t>¿Cómo podríamos limpiar mejor el suelo sin hacernos daño?</a:t>
                      </a:r>
                    </a:p>
                    <a:p>
                      <a:pPr marL="457200" lvl="1" algn="l" defTabSz="914400" rtl="0" eaLnBrk="1" latinLnBrk="0" hangingPunct="1"/>
                      <a:r>
                        <a:rPr lang="es-PE" sz="1400" b="0" kern="1200" dirty="0">
                          <a:solidFill>
                            <a:schemeClr val="dk1"/>
                          </a:solidFill>
                        </a:rPr>
                        <a:t>Escoba y recogedor con diseño ergonómico.</a:t>
                      </a:r>
                      <a:endParaRPr lang="es-PE" sz="1400" b="0" kern="1200" dirty="0">
                        <a:solidFill>
                          <a:schemeClr val="dk1"/>
                        </a:solidFill>
                        <a:latin typeface="+mn-lt"/>
                        <a:ea typeface="+mn-ea"/>
                        <a:cs typeface="+mn-cs"/>
                      </a:endParaRPr>
                    </a:p>
                  </a:txBody>
                  <a:tcPr/>
                </a:tc>
                <a:extLst>
                  <a:ext uri="{0D108BD9-81ED-4DB2-BD59-A6C34878D82A}">
                    <a16:rowId xmlns:a16="http://schemas.microsoft.com/office/drawing/2014/main" val="1348287462"/>
                  </a:ext>
                </a:extLst>
              </a:tr>
              <a:tr h="434319">
                <a:tc>
                  <a:txBody>
                    <a:bodyPr/>
                    <a:lstStyle/>
                    <a:p>
                      <a:pPr algn="ctr"/>
                      <a:r>
                        <a:rPr lang="es-419" sz="1400" b="1" dirty="0">
                          <a:solidFill>
                            <a:schemeClr val="bg1"/>
                          </a:solidFill>
                        </a:rPr>
                        <a:t>A</a:t>
                      </a:r>
                    </a:p>
                    <a:p>
                      <a:pPr algn="ctr"/>
                      <a:r>
                        <a:rPr lang="es-PE" sz="1400" b="1" kern="1200" dirty="0">
                          <a:solidFill>
                            <a:schemeClr val="bg1"/>
                          </a:solidFill>
                        </a:rPr>
                        <a:t>Adaptar</a:t>
                      </a:r>
                      <a:endParaRPr lang="es-419" sz="1400" b="1" dirty="0">
                        <a:solidFill>
                          <a:schemeClr val="bg1"/>
                        </a:solidFill>
                      </a:endParaRPr>
                    </a:p>
                  </a:txBody>
                  <a:tcPr>
                    <a:solidFill>
                      <a:srgbClr val="6E00ED"/>
                    </a:solidFill>
                  </a:tcPr>
                </a:tc>
                <a:tc>
                  <a:txBody>
                    <a:bodyPr/>
                    <a:lstStyle/>
                    <a:p>
                      <a:pPr marL="457200" lvl="1" algn="l" defTabSz="914400" rtl="0" eaLnBrk="1" latinLnBrk="0" hangingPunct="1"/>
                      <a:r>
                        <a:rPr lang="es-PE" sz="1400" b="1" kern="1200" dirty="0">
                          <a:solidFill>
                            <a:schemeClr val="dk1"/>
                          </a:solidFill>
                        </a:rPr>
                        <a:t>¿Cómo podríamos mejorar la productividad en la oficina?</a:t>
                      </a:r>
                    </a:p>
                    <a:p>
                      <a:pPr marL="457200" lvl="1" algn="l" defTabSz="914400" rtl="0" eaLnBrk="1" latinLnBrk="0" hangingPunct="1"/>
                      <a:r>
                        <a:rPr lang="es-PE" sz="1400" b="0" kern="1200" dirty="0">
                          <a:solidFill>
                            <a:schemeClr val="dk1"/>
                          </a:solidFill>
                        </a:rPr>
                        <a:t>Agregar una sala de música para los colaboradores.</a:t>
                      </a:r>
                      <a:endParaRPr lang="es-PE" sz="1400" b="0" kern="1200" dirty="0">
                        <a:solidFill>
                          <a:schemeClr val="dk1"/>
                        </a:solidFill>
                        <a:latin typeface="+mn-lt"/>
                        <a:ea typeface="+mn-ea"/>
                        <a:cs typeface="+mn-cs"/>
                      </a:endParaRPr>
                    </a:p>
                  </a:txBody>
                  <a:tcPr/>
                </a:tc>
                <a:extLst>
                  <a:ext uri="{0D108BD9-81ED-4DB2-BD59-A6C34878D82A}">
                    <a16:rowId xmlns:a16="http://schemas.microsoft.com/office/drawing/2014/main" val="2081691749"/>
                  </a:ext>
                </a:extLst>
              </a:tr>
              <a:tr h="434319">
                <a:tc>
                  <a:txBody>
                    <a:bodyPr/>
                    <a:lstStyle/>
                    <a:p>
                      <a:pPr algn="ctr"/>
                      <a:r>
                        <a:rPr lang="es-419" sz="1400" b="1" dirty="0">
                          <a:solidFill>
                            <a:schemeClr val="bg1"/>
                          </a:solidFill>
                        </a:rPr>
                        <a:t>M</a:t>
                      </a:r>
                    </a:p>
                    <a:p>
                      <a:pPr algn="ctr"/>
                      <a:r>
                        <a:rPr lang="es-PE" sz="1400" b="1" kern="1200" dirty="0">
                          <a:solidFill>
                            <a:schemeClr val="bg1"/>
                          </a:solidFill>
                        </a:rPr>
                        <a:t>Modificar</a:t>
                      </a:r>
                      <a:endParaRPr lang="es-419" sz="1400" b="1" dirty="0">
                        <a:solidFill>
                          <a:schemeClr val="bg1"/>
                        </a:solidFill>
                      </a:endParaRPr>
                    </a:p>
                  </a:txBody>
                  <a:tcPr>
                    <a:solidFill>
                      <a:srgbClr val="6E00ED"/>
                    </a:solidFill>
                  </a:tcPr>
                </a:tc>
                <a:tc>
                  <a:txBody>
                    <a:bodyPr/>
                    <a:lstStyle/>
                    <a:p>
                      <a:pPr marL="457200" lvl="1" indent="0" algn="l" defTabSz="914400" rtl="0" eaLnBrk="1" latinLnBrk="0" hangingPunct="1">
                        <a:buFont typeface="Arial" panose="020B0604020202020204" pitchFamily="34" charset="0"/>
                        <a:buNone/>
                      </a:pPr>
                      <a:r>
                        <a:rPr lang="es-PE" sz="1400" b="1" kern="1200" dirty="0">
                          <a:solidFill>
                            <a:schemeClr val="dk1"/>
                          </a:solidFill>
                        </a:rPr>
                        <a:t>¿Cómo podríamos motivar a nuestros alumnos?</a:t>
                      </a:r>
                    </a:p>
                    <a:p>
                      <a:pPr marL="457200" lvl="1" algn="l" defTabSz="914400" rtl="0" eaLnBrk="1" latinLnBrk="0" hangingPunct="1"/>
                      <a:r>
                        <a:rPr lang="es-PE" sz="1400" b="0" kern="1200" dirty="0">
                          <a:solidFill>
                            <a:schemeClr val="dk1"/>
                          </a:solidFill>
                        </a:rPr>
                        <a:t>Un día a la semana, modificando los roles y que un alumno le de una clase a todos los profesores.</a:t>
                      </a:r>
                      <a:endParaRPr lang="es-PE" sz="1400" b="0" kern="1200" dirty="0">
                        <a:solidFill>
                          <a:schemeClr val="dk1"/>
                        </a:solidFill>
                        <a:latin typeface="+mn-lt"/>
                        <a:ea typeface="+mn-ea"/>
                        <a:cs typeface="+mn-cs"/>
                      </a:endParaRPr>
                    </a:p>
                  </a:txBody>
                  <a:tcPr/>
                </a:tc>
                <a:extLst>
                  <a:ext uri="{0D108BD9-81ED-4DB2-BD59-A6C34878D82A}">
                    <a16:rowId xmlns:a16="http://schemas.microsoft.com/office/drawing/2014/main" val="4242567731"/>
                  </a:ext>
                </a:extLst>
              </a:tr>
              <a:tr h="378584">
                <a:tc>
                  <a:txBody>
                    <a:bodyPr/>
                    <a:lstStyle/>
                    <a:p>
                      <a:pPr algn="ctr"/>
                      <a:r>
                        <a:rPr lang="es-419" sz="1400" b="1" dirty="0">
                          <a:solidFill>
                            <a:schemeClr val="bg1"/>
                          </a:solidFill>
                        </a:rPr>
                        <a:t>P</a:t>
                      </a:r>
                    </a:p>
                    <a:p>
                      <a:pPr algn="ctr"/>
                      <a:r>
                        <a:rPr lang="es-419" sz="1400" b="1" dirty="0">
                          <a:solidFill>
                            <a:schemeClr val="bg1"/>
                          </a:solidFill>
                        </a:rPr>
                        <a:t>Poner otro uso</a:t>
                      </a:r>
                    </a:p>
                  </a:txBody>
                  <a:tcPr>
                    <a:solidFill>
                      <a:srgbClr val="6E00ED"/>
                    </a:solidFill>
                  </a:tcPr>
                </a:tc>
                <a:tc>
                  <a:txBody>
                    <a:bodyPr/>
                    <a:lstStyle/>
                    <a:p>
                      <a:pPr marL="457200" lvl="1" indent="0" algn="l" defTabSz="914400" rtl="0" eaLnBrk="1" latinLnBrk="0" hangingPunct="1">
                        <a:buFont typeface="Arial" panose="020B0604020202020204" pitchFamily="34" charset="0"/>
                        <a:buNone/>
                      </a:pPr>
                      <a:r>
                        <a:rPr lang="es-PE" sz="1400" b="1" kern="1200" dirty="0">
                          <a:solidFill>
                            <a:schemeClr val="dk1"/>
                          </a:solidFill>
                        </a:rPr>
                        <a:t>¿Cómo podríamos hacer de nuestra oficina un lugar rentable?</a:t>
                      </a:r>
                    </a:p>
                    <a:p>
                      <a:pPr marL="457200" lvl="1" algn="l" defTabSz="914400" rtl="0" eaLnBrk="1" latinLnBrk="0" hangingPunct="1"/>
                      <a:r>
                        <a:rPr lang="es-PE" sz="1400" b="0" kern="1200" dirty="0">
                          <a:solidFill>
                            <a:schemeClr val="dk1"/>
                          </a:solidFill>
                        </a:rPr>
                        <a:t>Alquilar una de las salas y convertirla en un lugar de reuniones para otras empresas.</a:t>
                      </a:r>
                      <a:endParaRPr lang="es-PE" sz="1400" b="0" kern="1200" dirty="0">
                        <a:solidFill>
                          <a:schemeClr val="dk1"/>
                        </a:solidFill>
                        <a:latin typeface="+mn-lt"/>
                        <a:ea typeface="+mn-ea"/>
                        <a:cs typeface="+mn-cs"/>
                      </a:endParaRPr>
                    </a:p>
                  </a:txBody>
                  <a:tcPr/>
                </a:tc>
                <a:extLst>
                  <a:ext uri="{0D108BD9-81ED-4DB2-BD59-A6C34878D82A}">
                    <a16:rowId xmlns:a16="http://schemas.microsoft.com/office/drawing/2014/main" val="621105269"/>
                  </a:ext>
                </a:extLst>
              </a:tr>
              <a:tr h="434319">
                <a:tc>
                  <a:txBody>
                    <a:bodyPr/>
                    <a:lstStyle/>
                    <a:p>
                      <a:pPr algn="ctr"/>
                      <a:r>
                        <a:rPr lang="es-419" sz="1400" b="1" dirty="0">
                          <a:solidFill>
                            <a:schemeClr val="bg1"/>
                          </a:solidFill>
                        </a:rPr>
                        <a:t>E</a:t>
                      </a:r>
                    </a:p>
                    <a:p>
                      <a:pPr algn="ctr"/>
                      <a:r>
                        <a:rPr lang="es-PE" sz="1400" b="1" kern="1200" dirty="0">
                          <a:solidFill>
                            <a:schemeClr val="bg1"/>
                          </a:solidFill>
                        </a:rPr>
                        <a:t>Eliminar</a:t>
                      </a:r>
                      <a:endParaRPr lang="es-419" sz="1400" b="1" dirty="0">
                        <a:solidFill>
                          <a:schemeClr val="bg1"/>
                        </a:solidFill>
                      </a:endParaRPr>
                    </a:p>
                  </a:txBody>
                  <a:tcPr>
                    <a:solidFill>
                      <a:srgbClr val="6E00ED"/>
                    </a:solidFill>
                  </a:tcPr>
                </a:tc>
                <a:tc>
                  <a:txBody>
                    <a:bodyPr/>
                    <a:lstStyle/>
                    <a:p>
                      <a:pPr marL="457200" lvl="1" indent="0" algn="l" defTabSz="914400" rtl="0" eaLnBrk="1" latinLnBrk="0" hangingPunct="1">
                        <a:buFont typeface="Arial" panose="020B0604020202020204" pitchFamily="34" charset="0"/>
                        <a:buNone/>
                      </a:pPr>
                      <a:r>
                        <a:rPr lang="es-PE" sz="1400" b="1" kern="1200" dirty="0">
                          <a:solidFill>
                            <a:schemeClr val="dk1"/>
                          </a:solidFill>
                        </a:rPr>
                        <a:t>¿Cómo podríamos fomentar la conciliación en el trabajo?</a:t>
                      </a:r>
                    </a:p>
                    <a:p>
                      <a:pPr marL="457200" lvl="1" algn="l" defTabSz="914400" rtl="0" eaLnBrk="1" latinLnBrk="0" hangingPunct="1"/>
                      <a:r>
                        <a:rPr lang="es-PE" sz="1400" b="0" kern="1200" dirty="0">
                          <a:solidFill>
                            <a:schemeClr val="dk1"/>
                          </a:solidFill>
                        </a:rPr>
                        <a:t>Eliminando el envío de mails fuera del horario de oficina.</a:t>
                      </a:r>
                      <a:endParaRPr lang="es-PE" sz="1400" b="0" kern="1200" dirty="0">
                        <a:solidFill>
                          <a:schemeClr val="dk1"/>
                        </a:solidFill>
                        <a:latin typeface="+mn-lt"/>
                        <a:ea typeface="+mn-ea"/>
                        <a:cs typeface="+mn-cs"/>
                      </a:endParaRPr>
                    </a:p>
                  </a:txBody>
                  <a:tcPr/>
                </a:tc>
                <a:extLst>
                  <a:ext uri="{0D108BD9-81ED-4DB2-BD59-A6C34878D82A}">
                    <a16:rowId xmlns:a16="http://schemas.microsoft.com/office/drawing/2014/main" val="4171697519"/>
                  </a:ext>
                </a:extLst>
              </a:tr>
              <a:tr h="434319">
                <a:tc>
                  <a:txBody>
                    <a:bodyPr/>
                    <a:lstStyle/>
                    <a:p>
                      <a:pPr algn="ctr"/>
                      <a:r>
                        <a:rPr lang="es-419" sz="1400" b="1" dirty="0">
                          <a:solidFill>
                            <a:schemeClr val="bg1"/>
                          </a:solidFill>
                        </a:rPr>
                        <a:t>R</a:t>
                      </a:r>
                    </a:p>
                    <a:p>
                      <a:pPr algn="ctr"/>
                      <a:r>
                        <a:rPr lang="es-PE" sz="1400" b="1" kern="1200" dirty="0">
                          <a:solidFill>
                            <a:schemeClr val="bg1"/>
                          </a:solidFill>
                        </a:rPr>
                        <a:t>Reorganiza</a:t>
                      </a:r>
                      <a:endParaRPr lang="es-419" sz="1400" b="1" dirty="0">
                        <a:solidFill>
                          <a:schemeClr val="bg1"/>
                        </a:solidFill>
                      </a:endParaRPr>
                    </a:p>
                  </a:txBody>
                  <a:tcPr>
                    <a:solidFill>
                      <a:srgbClr val="6E00ED"/>
                    </a:solidFill>
                  </a:tcPr>
                </a:tc>
                <a:tc>
                  <a:txBody>
                    <a:bodyPr/>
                    <a:lstStyle/>
                    <a:p>
                      <a:pPr marL="457200" lvl="1" indent="0" algn="l" defTabSz="914400" rtl="0" eaLnBrk="1" latinLnBrk="0" hangingPunct="1">
                        <a:buFont typeface="Arial" panose="020B0604020202020204" pitchFamily="34" charset="0"/>
                        <a:buNone/>
                      </a:pPr>
                      <a:r>
                        <a:rPr lang="es-PE" sz="1400" b="1" kern="1200" dirty="0">
                          <a:solidFill>
                            <a:schemeClr val="dk1"/>
                          </a:solidFill>
                        </a:rPr>
                        <a:t>¿Cómo podríamos sacar más rendimiento económico a nuestro espacio de coworking?</a:t>
                      </a:r>
                    </a:p>
                    <a:p>
                      <a:pPr marL="457200" lvl="1" algn="l" defTabSz="914400" rtl="0" eaLnBrk="1" latinLnBrk="0" hangingPunct="1"/>
                      <a:r>
                        <a:rPr lang="es-PE" sz="1400" b="0" kern="1200" dirty="0">
                          <a:solidFill>
                            <a:schemeClr val="dk1"/>
                          </a:solidFill>
                        </a:rPr>
                        <a:t>Cambiando la distribución del espacio y creando más oficinas privadas dentro del Coworking.</a:t>
                      </a:r>
                      <a:endParaRPr lang="es-PE" sz="1400" b="0" kern="1200" dirty="0">
                        <a:solidFill>
                          <a:schemeClr val="dk1"/>
                        </a:solidFill>
                        <a:latin typeface="+mn-lt"/>
                        <a:ea typeface="+mn-ea"/>
                        <a:cs typeface="+mn-cs"/>
                      </a:endParaRPr>
                    </a:p>
                  </a:txBody>
                  <a:tcPr/>
                </a:tc>
                <a:extLst>
                  <a:ext uri="{0D108BD9-81ED-4DB2-BD59-A6C34878D82A}">
                    <a16:rowId xmlns:a16="http://schemas.microsoft.com/office/drawing/2014/main" val="3523408699"/>
                  </a:ext>
                </a:extLst>
              </a:tr>
            </a:tbl>
          </a:graphicData>
        </a:graphic>
      </p:graphicFrame>
      <p:sp>
        <p:nvSpPr>
          <p:cNvPr id="8" name="CuadroTexto 7">
            <a:extLst>
              <a:ext uri="{FF2B5EF4-FFF2-40B4-BE49-F238E27FC236}">
                <a16:creationId xmlns:a16="http://schemas.microsoft.com/office/drawing/2014/main" id="{6439D848-A05A-4C29-8CB6-BCFFEEFECE1C}"/>
              </a:ext>
            </a:extLst>
          </p:cNvPr>
          <p:cNvSpPr txBox="1"/>
          <p:nvPr/>
        </p:nvSpPr>
        <p:spPr>
          <a:xfrm>
            <a:off x="939800" y="1950135"/>
            <a:ext cx="10312400" cy="369332"/>
          </a:xfrm>
          <a:prstGeom prst="rect">
            <a:avLst/>
          </a:prstGeom>
          <a:noFill/>
        </p:spPr>
        <p:txBody>
          <a:bodyPr wrap="square">
            <a:spAutoFit/>
          </a:bodyPr>
          <a:lstStyle/>
          <a:p>
            <a:pPr algn="ctr"/>
            <a:r>
              <a:rPr lang="es-PE" b="1" i="0" dirty="0">
                <a:solidFill>
                  <a:srgbClr val="333333"/>
                </a:solidFill>
                <a:effectLst/>
                <a:latin typeface="Roboto" panose="02000000000000000000" pitchFamily="2" charset="0"/>
                <a:ea typeface="Roboto" panose="02000000000000000000" pitchFamily="2" charset="0"/>
              </a:rPr>
              <a:t>¿Cómo podríamos mejorar la experiencia de las personas mayores montando en bicicleta?</a:t>
            </a:r>
            <a:endParaRPr lang="es-419" b="1"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549681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Actividad</a:t>
            </a:r>
            <a:endParaRPr lang="en-US" sz="6000" dirty="0"/>
          </a:p>
          <a:p>
            <a:pPr algn="ctr"/>
            <a:endParaRPr lang="es-PE" sz="6000" dirty="0"/>
          </a:p>
        </p:txBody>
      </p:sp>
    </p:spTree>
    <p:extLst>
      <p:ext uri="{BB962C8B-B14F-4D97-AF65-F5344CB8AC3E}">
        <p14:creationId xmlns:p14="http://schemas.microsoft.com/office/powerpoint/2010/main" val="18342650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543C3BF-6F49-134E-B600-33E11315630D}"/>
              </a:ext>
            </a:extLst>
          </p:cNvPr>
          <p:cNvSpPr>
            <a:spLocks noGrp="1"/>
          </p:cNvSpPr>
          <p:nvPr>
            <p:ph type="body" sz="quarter" idx="16"/>
          </p:nvPr>
        </p:nvSpPr>
        <p:spPr>
          <a:xfrm>
            <a:off x="3597656" y="2295563"/>
            <a:ext cx="8099044" cy="1246757"/>
          </a:xfrm>
        </p:spPr>
        <p:txBody>
          <a:bodyPr>
            <a:normAutofit/>
          </a:bodyPr>
          <a:lstStyle/>
          <a:p>
            <a:pPr lvl="0" algn="just">
              <a:lnSpc>
                <a:spcPct val="90000"/>
              </a:lnSpc>
              <a:defRPr/>
            </a:pPr>
            <a:r>
              <a:rPr lang="es-PE" dirty="0"/>
              <a:t>Actividad Grupal</a:t>
            </a:r>
          </a:p>
        </p:txBody>
      </p:sp>
      <p:sp>
        <p:nvSpPr>
          <p:cNvPr id="7" name="Marcador de texto 1">
            <a:extLst>
              <a:ext uri="{FF2B5EF4-FFF2-40B4-BE49-F238E27FC236}">
                <a16:creationId xmlns:a16="http://schemas.microsoft.com/office/drawing/2014/main" id="{12D05771-930D-E741-8F52-E6D34754458E}"/>
              </a:ext>
            </a:extLst>
          </p:cNvPr>
          <p:cNvSpPr>
            <a:spLocks noGrp="1"/>
          </p:cNvSpPr>
          <p:nvPr>
            <p:ph type="body" sz="quarter" idx="18"/>
          </p:nvPr>
        </p:nvSpPr>
        <p:spPr/>
        <p:txBody>
          <a:bodyPr>
            <a:normAutofit/>
          </a:bodyPr>
          <a:lstStyle/>
          <a:p>
            <a:pPr lvl="0" algn="just">
              <a:lnSpc>
                <a:spcPct val="90000"/>
              </a:lnSpc>
              <a:defRPr/>
            </a:pPr>
            <a:r>
              <a:rPr lang="es-ES" dirty="0"/>
              <a:t>Formar Grupos de 4 o 5 integrantes</a:t>
            </a:r>
          </a:p>
          <a:p>
            <a:pPr lvl="0" algn="just">
              <a:lnSpc>
                <a:spcPct val="90000"/>
              </a:lnSpc>
              <a:defRPr/>
            </a:pPr>
            <a:r>
              <a:rPr lang="es-ES" dirty="0"/>
              <a:t>Deberán aplicar la técnica del SCAMPER a un problema seleccionado por el docente.</a:t>
            </a:r>
          </a:p>
          <a:p>
            <a:pPr lvl="0" algn="just">
              <a:lnSpc>
                <a:spcPct val="90000"/>
              </a:lnSpc>
              <a:defRPr/>
            </a:pPr>
            <a:r>
              <a:rPr lang="es-ES" dirty="0"/>
              <a:t>Tiempo: 20 minutos</a:t>
            </a:r>
            <a:endParaRPr lang="es-PE" dirty="0"/>
          </a:p>
        </p:txBody>
      </p:sp>
      <p:sp>
        <p:nvSpPr>
          <p:cNvPr id="3" name="Marcador de texto 2">
            <a:extLst>
              <a:ext uri="{FF2B5EF4-FFF2-40B4-BE49-F238E27FC236}">
                <a16:creationId xmlns:a16="http://schemas.microsoft.com/office/drawing/2014/main" id="{A0A05108-6537-D24C-A3B6-E057CF557277}"/>
              </a:ext>
            </a:extLst>
          </p:cNvPr>
          <p:cNvSpPr>
            <a:spLocks noGrp="1"/>
          </p:cNvSpPr>
          <p:nvPr>
            <p:ph type="body" sz="quarter" idx="14"/>
          </p:nvPr>
        </p:nvSpPr>
        <p:spPr/>
        <p:txBody>
          <a:bodyPr/>
          <a:lstStyle/>
          <a:p>
            <a:r>
              <a:rPr lang="es-ES" dirty="0"/>
              <a:t>Actividad</a:t>
            </a:r>
            <a:endParaRPr lang="es-PE" dirty="0"/>
          </a:p>
        </p:txBody>
      </p:sp>
      <p:sp>
        <p:nvSpPr>
          <p:cNvPr id="4" name="Marcador de texto 3">
            <a:extLst>
              <a:ext uri="{FF2B5EF4-FFF2-40B4-BE49-F238E27FC236}">
                <a16:creationId xmlns:a16="http://schemas.microsoft.com/office/drawing/2014/main" id="{EABCCA6C-3A0F-478E-890D-51CE81269591}"/>
              </a:ext>
            </a:extLst>
          </p:cNvPr>
          <p:cNvSpPr>
            <a:spLocks noGrp="1"/>
          </p:cNvSpPr>
          <p:nvPr>
            <p:ph type="body" sz="quarter" idx="26"/>
          </p:nvPr>
        </p:nvSpPr>
        <p:spPr/>
        <p:txBody>
          <a:bodyPr/>
          <a:lstStyle/>
          <a:p>
            <a:r>
              <a:rPr lang="es-419" dirty="0"/>
              <a:t>Pensamiento Creativo para la Innovación</a:t>
            </a:r>
          </a:p>
        </p:txBody>
      </p:sp>
    </p:spTree>
    <p:extLst>
      <p:ext uri="{BB962C8B-B14F-4D97-AF65-F5344CB8AC3E}">
        <p14:creationId xmlns:p14="http://schemas.microsoft.com/office/powerpoint/2010/main" val="963236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¡Gracias!</a:t>
            </a:r>
            <a:endParaRPr lang="en-US" sz="6000" dirty="0"/>
          </a:p>
          <a:p>
            <a:pPr algn="ctr"/>
            <a:endParaRPr lang="es-PE" sz="6000" dirty="0"/>
          </a:p>
        </p:txBody>
      </p:sp>
    </p:spTree>
    <p:extLst>
      <p:ext uri="{BB962C8B-B14F-4D97-AF65-F5344CB8AC3E}">
        <p14:creationId xmlns:p14="http://schemas.microsoft.com/office/powerpoint/2010/main" val="3203846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7273257F-D179-0F4C-B01F-BB2035DAEC54}"/>
              </a:ext>
            </a:extLst>
          </p:cNvPr>
          <p:cNvSpPr>
            <a:spLocks noGrp="1"/>
          </p:cNvSpPr>
          <p:nvPr>
            <p:ph type="body" sz="quarter" idx="14"/>
          </p:nvPr>
        </p:nvSpPr>
        <p:spPr>
          <a:xfrm>
            <a:off x="2910984" y="1801953"/>
            <a:ext cx="8635022" cy="1890241"/>
          </a:xfrm>
        </p:spPr>
        <p:txBody>
          <a:bodyPr vert="horz" lIns="0" tIns="0" rIns="0" bIns="0" rtlCol="0" anchor="t">
            <a:noAutofit/>
          </a:bodyPr>
          <a:lstStyle/>
          <a:p>
            <a:pPr>
              <a:spcBef>
                <a:spcPts val="1200"/>
              </a:spcBef>
            </a:pPr>
            <a:r>
              <a:rPr lang="es-PE" dirty="0">
                <a:latin typeface="Stag Book"/>
                <a:cs typeface="Arial"/>
              </a:rPr>
              <a:t>Logro de Aprendizaje N</a:t>
            </a:r>
            <a:r>
              <a:rPr lang="es-PE" sz="4000" spc="0" dirty="0">
                <a:latin typeface="Stag Book"/>
                <a:cs typeface="Arial"/>
              </a:rPr>
              <a:t>°1</a:t>
            </a:r>
            <a:r>
              <a:rPr lang="es-PE" dirty="0">
                <a:latin typeface="Stag Book"/>
                <a:cs typeface="Arial"/>
              </a:rPr>
              <a:t>:</a:t>
            </a:r>
            <a:endParaRPr lang="es-PE" sz="4000" spc="0" dirty="0">
              <a:latin typeface="Stag Book"/>
              <a:cs typeface="Arial"/>
            </a:endParaRPr>
          </a:p>
          <a:p>
            <a:r>
              <a:rPr lang="es-PE" dirty="0">
                <a:latin typeface="Stag Book"/>
                <a:cs typeface="Arial"/>
              </a:rPr>
              <a:t>Conoce los conceptos básicos de la creatividad y la innovación.</a:t>
            </a:r>
            <a:endParaRPr lang="es-ES" sz="4000" spc="0" dirty="0">
              <a:latin typeface="Stag Book"/>
              <a:cs typeface="Arial"/>
            </a:endParaRPr>
          </a:p>
        </p:txBody>
      </p:sp>
    </p:spTree>
    <p:extLst>
      <p:ext uri="{BB962C8B-B14F-4D97-AF65-F5344CB8AC3E}">
        <p14:creationId xmlns:p14="http://schemas.microsoft.com/office/powerpoint/2010/main" val="2866921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69470D82-C3C2-4243-B13D-0D81D2A1113E}"/>
              </a:ext>
            </a:extLst>
          </p:cNvPr>
          <p:cNvSpPr>
            <a:spLocks noGrp="1"/>
          </p:cNvSpPr>
          <p:nvPr>
            <p:ph type="body" sz="quarter" idx="14"/>
          </p:nvPr>
        </p:nvSpPr>
        <p:spPr>
          <a:xfrm>
            <a:off x="853584" y="1538759"/>
            <a:ext cx="9436828" cy="1890241"/>
          </a:xfrm>
        </p:spPr>
        <p:txBody>
          <a:bodyPr>
            <a:normAutofit/>
          </a:bodyPr>
          <a:lstStyle/>
          <a:p>
            <a:pPr>
              <a:lnSpc>
                <a:spcPct val="100000"/>
              </a:lnSpc>
            </a:pPr>
            <a:r>
              <a:rPr lang="es-PE" sz="4000" spc="0" dirty="0"/>
              <a:t>TEMA 1:</a:t>
            </a:r>
            <a:r>
              <a:rPr lang="en-US" sz="4000" spc="0" dirty="0"/>
              <a:t> </a:t>
            </a:r>
          </a:p>
          <a:p>
            <a:pPr>
              <a:lnSpc>
                <a:spcPct val="100000"/>
              </a:lnSpc>
            </a:pPr>
            <a:r>
              <a:rPr lang="es-ES" sz="4000" spc="0" dirty="0"/>
              <a:t>Pensamiento Creativo e Innovador</a:t>
            </a:r>
            <a:endParaRPr lang="es-PE" sz="4000" spc="0" dirty="0"/>
          </a:p>
        </p:txBody>
      </p:sp>
      <p:sp>
        <p:nvSpPr>
          <p:cNvPr id="5" name="Rectángulo 4">
            <a:extLst>
              <a:ext uri="{FF2B5EF4-FFF2-40B4-BE49-F238E27FC236}">
                <a16:creationId xmlns:a16="http://schemas.microsoft.com/office/drawing/2014/main" id="{079F80E9-C8D2-8B42-B481-B910D99A780C}"/>
              </a:ext>
            </a:extLst>
          </p:cNvPr>
          <p:cNvSpPr/>
          <p:nvPr/>
        </p:nvSpPr>
        <p:spPr>
          <a:xfrm>
            <a:off x="853584" y="4340670"/>
            <a:ext cx="8561879" cy="1754326"/>
          </a:xfrm>
          <a:prstGeom prst="rect">
            <a:avLst/>
          </a:prstGeom>
        </p:spPr>
        <p:txBody>
          <a:bodyPr wrap="square" lIns="91440" tIns="45720" rIns="91440" bIns="45720" anchor="t">
            <a:spAutoFit/>
          </a:bodyPr>
          <a:lstStyle/>
          <a:p>
            <a:endParaRPr lang="en-US" b="1" kern="1600" dirty="0">
              <a:solidFill>
                <a:schemeClr val="bg1"/>
              </a:solidFill>
              <a:latin typeface="Arial" panose="020B0604020202020204" pitchFamily="34" charset="0"/>
              <a:cs typeface="Arial" panose="020B0604020202020204" pitchFamily="34" charset="0"/>
            </a:endParaRPr>
          </a:p>
          <a:p>
            <a:r>
              <a:rPr lang="en-US" b="1" kern="1600" dirty="0">
                <a:solidFill>
                  <a:schemeClr val="bg1"/>
                </a:solidFill>
                <a:latin typeface="Stag Book" panose="02000503060000020004" pitchFamily="2" charset="77"/>
                <a:cs typeface="Arial" panose="020B0604020202020204" pitchFamily="34" charset="0"/>
              </a:rPr>
              <a:t>SUBTEMAS:</a:t>
            </a:r>
          </a:p>
          <a:p>
            <a:pPr marL="285750" lvl="0" indent="-285750">
              <a:buFont typeface="Arial" panose="020B0604020202020204" pitchFamily="34" charset="0"/>
              <a:buChar char="•"/>
            </a:pPr>
            <a:r>
              <a:rPr lang="es-PE" kern="1600" dirty="0">
                <a:solidFill>
                  <a:schemeClr val="bg1"/>
                </a:solidFill>
                <a:latin typeface="Stag Book"/>
                <a:cs typeface="Arial"/>
              </a:rPr>
              <a:t>Definición de pensamiento creativo</a:t>
            </a:r>
          </a:p>
          <a:p>
            <a:pPr marL="285750" lvl="0" indent="-285750">
              <a:buFont typeface="Arial" panose="020B0604020202020204" pitchFamily="34" charset="0"/>
              <a:buChar char="•"/>
            </a:pPr>
            <a:r>
              <a:rPr lang="es-PE" kern="1600">
                <a:solidFill>
                  <a:schemeClr val="bg1"/>
                </a:solidFill>
                <a:latin typeface="Stag Book"/>
                <a:cs typeface="Arial"/>
              </a:rPr>
              <a:t>Definición </a:t>
            </a:r>
            <a:r>
              <a:rPr lang="es-PE" kern="1600" dirty="0">
                <a:solidFill>
                  <a:schemeClr val="bg1"/>
                </a:solidFill>
                <a:latin typeface="Stag Book"/>
                <a:cs typeface="Arial"/>
              </a:rPr>
              <a:t>de Creatividad</a:t>
            </a:r>
          </a:p>
          <a:p>
            <a:pPr marL="285750" lvl="0" indent="-285750">
              <a:buFont typeface="Arial" panose="020B0604020202020204" pitchFamily="34" charset="0"/>
              <a:buChar char="•"/>
            </a:pPr>
            <a:r>
              <a:rPr lang="es-PE" kern="1600" dirty="0">
                <a:solidFill>
                  <a:schemeClr val="bg1"/>
                </a:solidFill>
                <a:latin typeface="Stag Book"/>
                <a:cs typeface="Arial"/>
              </a:rPr>
              <a:t>Definición de innovación</a:t>
            </a:r>
          </a:p>
          <a:p>
            <a:pPr marL="285750" lvl="0" indent="-285750">
              <a:buFont typeface="Arial" panose="020B0604020202020204" pitchFamily="34" charset="0"/>
              <a:buChar char="•"/>
            </a:pPr>
            <a:r>
              <a:rPr lang="es-PE" kern="1600" dirty="0">
                <a:solidFill>
                  <a:schemeClr val="bg1"/>
                </a:solidFill>
                <a:latin typeface="Stag Book"/>
                <a:cs typeface="Arial"/>
              </a:rPr>
              <a:t>Métodos que estimulan el pensamiento creativo</a:t>
            </a:r>
          </a:p>
        </p:txBody>
      </p:sp>
    </p:spTree>
    <p:extLst>
      <p:ext uri="{BB962C8B-B14F-4D97-AF65-F5344CB8AC3E}">
        <p14:creationId xmlns:p14="http://schemas.microsoft.com/office/powerpoint/2010/main" val="1026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Marcador de texto 11">
            <a:extLst>
              <a:ext uri="{FF2B5EF4-FFF2-40B4-BE49-F238E27FC236}">
                <a16:creationId xmlns:a16="http://schemas.microsoft.com/office/drawing/2014/main" id="{0ECD4678-FA5D-4556-85D5-E40F84DDA216}"/>
              </a:ext>
            </a:extLst>
          </p:cNvPr>
          <p:cNvSpPr>
            <a:spLocks noGrp="1"/>
          </p:cNvSpPr>
          <p:nvPr>
            <p:ph type="body" sz="quarter" idx="14"/>
          </p:nvPr>
        </p:nvSpPr>
        <p:spPr>
          <a:xfrm>
            <a:off x="453969" y="1187179"/>
            <a:ext cx="8976634" cy="477331"/>
          </a:xfrm>
        </p:spPr>
        <p:txBody>
          <a:bodyPr>
            <a:normAutofit/>
          </a:bodyPr>
          <a:lstStyle/>
          <a:p>
            <a:r>
              <a:rPr lang="es-419" dirty="0"/>
              <a:t>Pensamiento Creativo</a:t>
            </a:r>
          </a:p>
        </p:txBody>
      </p:sp>
      <p:sp>
        <p:nvSpPr>
          <p:cNvPr id="15" name="Marcador de texto 14">
            <a:extLst>
              <a:ext uri="{FF2B5EF4-FFF2-40B4-BE49-F238E27FC236}">
                <a16:creationId xmlns:a16="http://schemas.microsoft.com/office/drawing/2014/main" id="{5053E30B-2611-4BD5-8DE5-2969E4ED4637}"/>
              </a:ext>
            </a:extLst>
          </p:cNvPr>
          <p:cNvSpPr>
            <a:spLocks noGrp="1"/>
          </p:cNvSpPr>
          <p:nvPr>
            <p:ph type="body" sz="quarter" idx="26"/>
          </p:nvPr>
        </p:nvSpPr>
        <p:spPr/>
        <p:txBody>
          <a:bodyPr/>
          <a:lstStyle/>
          <a:p>
            <a:r>
              <a:rPr lang="es-419" dirty="0"/>
              <a:t>Pensamiento Creativo para la Innovación</a:t>
            </a:r>
          </a:p>
        </p:txBody>
      </p:sp>
      <p:pic>
        <p:nvPicPr>
          <p:cNvPr id="16" name="Picture 4">
            <a:extLst>
              <a:ext uri="{FF2B5EF4-FFF2-40B4-BE49-F238E27FC236}">
                <a16:creationId xmlns:a16="http://schemas.microsoft.com/office/drawing/2014/main" id="{26FEAC71-A714-460F-B79A-832E3F485ACD}"/>
              </a:ext>
            </a:extLst>
          </p:cNvPr>
          <p:cNvPicPr>
            <a:picLocks noChangeAspect="1" noChangeArrowheads="1"/>
          </p:cNvPicPr>
          <p:nvPr/>
        </p:nvPicPr>
        <p:blipFill>
          <a:blip r:embed="rId2" cstate="email">
            <a:extLst>
              <a:ext uri="{28A0092B-C50C-407E-A947-70E740481C1C}">
                <a14:useLocalDpi xmlns:a14="http://schemas.microsoft.com/office/drawing/2010/main"/>
              </a:ext>
            </a:extLst>
          </a:blip>
          <a:srcRect/>
          <a:stretch/>
        </p:blipFill>
        <p:spPr bwMode="auto">
          <a:xfrm>
            <a:off x="130408" y="1892507"/>
            <a:ext cx="5060290" cy="4151086"/>
          </a:xfrm>
          <a:prstGeom prst="rect">
            <a:avLst/>
          </a:prstGeom>
          <a:noFill/>
          <a:extLst>
            <a:ext uri="{909E8E84-426E-40DD-AFC4-6F175D3DCCD1}">
              <a14:hiddenFill xmlns:a14="http://schemas.microsoft.com/office/drawing/2010/main">
                <a:solidFill>
                  <a:srgbClr val="FFFFFF"/>
                </a:solidFill>
              </a14:hiddenFill>
            </a:ext>
          </a:extLst>
        </p:spPr>
      </p:pic>
      <p:sp>
        <p:nvSpPr>
          <p:cNvPr id="17" name="Rectángulo 16">
            <a:extLst>
              <a:ext uri="{FF2B5EF4-FFF2-40B4-BE49-F238E27FC236}">
                <a16:creationId xmlns:a16="http://schemas.microsoft.com/office/drawing/2014/main" id="{91151951-00DD-454B-A8F2-8BF952C609CD}"/>
              </a:ext>
            </a:extLst>
          </p:cNvPr>
          <p:cNvSpPr/>
          <p:nvPr/>
        </p:nvSpPr>
        <p:spPr>
          <a:xfrm>
            <a:off x="5363570" y="2034665"/>
            <a:ext cx="6396132" cy="3893374"/>
          </a:xfrm>
          <a:prstGeom prst="rect">
            <a:avLst/>
          </a:prstGeom>
        </p:spPr>
        <p:txBody>
          <a:bodyPr wrap="square">
            <a:spAutoFit/>
          </a:bodyPr>
          <a:lstStyle/>
          <a:p>
            <a:pPr algn="just"/>
            <a:r>
              <a:rPr lang="es-PE" sz="1900" dirty="0">
                <a:solidFill>
                  <a:srgbClr val="404040"/>
                </a:solidFill>
                <a:latin typeface="Arial" panose="020B0604020202020204" pitchFamily="34" charset="0"/>
                <a:cs typeface="Arial" panose="020B0604020202020204" pitchFamily="34" charset="0"/>
              </a:rPr>
              <a:t>El pensamiento creativo, consiste en el desarrollo de nuevas ideas y conceptos. Se trata de la habilidad de formar nuevas combinaciones de ideas para llenar una necesidad. Por lo tanto, el resultado o producto del pensamiento creativo tiende a ser original.</a:t>
            </a:r>
          </a:p>
          <a:p>
            <a:pPr algn="just"/>
            <a:endParaRPr lang="es-PE" sz="1900" dirty="0">
              <a:solidFill>
                <a:srgbClr val="404040"/>
              </a:solidFill>
              <a:latin typeface="Arial" panose="020B0604020202020204" pitchFamily="34" charset="0"/>
              <a:cs typeface="Arial" panose="020B0604020202020204" pitchFamily="34" charset="0"/>
            </a:endParaRPr>
          </a:p>
          <a:p>
            <a:pPr algn="just"/>
            <a:r>
              <a:rPr lang="es-PE" sz="1900" dirty="0">
                <a:solidFill>
                  <a:srgbClr val="404040"/>
                </a:solidFill>
                <a:latin typeface="Arial" panose="020B0604020202020204" pitchFamily="34" charset="0"/>
                <a:cs typeface="Arial" panose="020B0604020202020204" pitchFamily="34" charset="0"/>
              </a:rPr>
              <a:t>Se puede entender entonces, por pensamiento creativo en la adquisición del conocimiento en un modo particular de abordaje cognitivo que presenta características de originalidad, flexibilidad, plasticidad y fluidez, y funciona como estrategia o herramienta cognitiva en la formulación, construcción y resolución de situaciones problemáticas.</a:t>
            </a:r>
            <a:endParaRPr lang="en-US" sz="19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52187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fade">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xEl>
                                              <p:pRg st="2" end="2"/>
                                            </p:txEl>
                                          </p:spTgt>
                                        </p:tgtEl>
                                        <p:attrNameLst>
                                          <p:attrName>style.visibility</p:attrName>
                                        </p:attrNameLst>
                                      </p:cBhvr>
                                      <p:to>
                                        <p:strVal val="visible"/>
                                      </p:to>
                                    </p:set>
                                    <p:animEffect transition="in" filter="fade">
                                      <p:cBhvr>
                                        <p:cTn id="12" dur="500"/>
                                        <p:tgtEl>
                                          <p:spTgt spid="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4AB43E85-BCAE-3E49-9568-7449B516A171}"/>
              </a:ext>
            </a:extLst>
          </p:cNvPr>
          <p:cNvSpPr>
            <a:spLocks noGrp="1"/>
          </p:cNvSpPr>
          <p:nvPr>
            <p:ph type="body" sz="quarter" idx="14"/>
          </p:nvPr>
        </p:nvSpPr>
        <p:spPr/>
        <p:txBody>
          <a:bodyPr/>
          <a:lstStyle/>
          <a:p>
            <a:pPr marL="0" marR="0" lvl="0" indent="0" algn="l" defTabSz="914400" rtl="0" eaLnBrk="1" fontAlgn="auto" latinLnBrk="0" hangingPunct="1">
              <a:lnSpc>
                <a:spcPct val="60000"/>
              </a:lnSpc>
              <a:spcBef>
                <a:spcPts val="1000"/>
              </a:spcBef>
              <a:spcAft>
                <a:spcPts val="0"/>
              </a:spcAft>
              <a:buClrTx/>
              <a:buSzTx/>
              <a:buFont typeface="Arial" panose="020B0604020202020204" pitchFamily="34" charset="0"/>
              <a:buNone/>
              <a:tabLst/>
              <a:defRPr/>
            </a:pPr>
            <a:r>
              <a:rPr kumimoji="0" lang="es-ES" sz="3000" b="1" i="0" u="none" strike="noStrike" kern="1200" cap="none" spc="0" normalizeH="0" baseline="0" noProof="0" dirty="0">
                <a:ln>
                  <a:noFill/>
                </a:ln>
                <a:solidFill>
                  <a:srgbClr val="6E00ED"/>
                </a:solidFill>
                <a:effectLst/>
                <a:uLnTx/>
                <a:uFillTx/>
                <a:latin typeface="Stag Book" panose="02000503060000020004" pitchFamily="2" charset="77"/>
                <a:ea typeface="+mn-ea"/>
                <a:cs typeface="Arial" panose="020B0604020202020204" pitchFamily="34" charset="0"/>
              </a:rPr>
              <a:t>¿Qué es Creatividad?</a:t>
            </a:r>
            <a:endParaRPr kumimoji="0" lang="es-PE" sz="3000" b="1" i="0" u="none" strike="noStrike" kern="1200" cap="none" spc="0" normalizeH="0" baseline="0" noProof="0" dirty="0">
              <a:ln>
                <a:noFill/>
              </a:ln>
              <a:solidFill>
                <a:srgbClr val="6E00ED"/>
              </a:solidFill>
              <a:effectLst/>
              <a:uLnTx/>
              <a:uFillTx/>
              <a:latin typeface="Stag Book" panose="02000503060000020004" pitchFamily="2" charset="77"/>
              <a:ea typeface="+mn-ea"/>
              <a:cs typeface="Arial" panose="020B0604020202020204" pitchFamily="34" charset="0"/>
            </a:endParaRPr>
          </a:p>
        </p:txBody>
      </p:sp>
      <p:sp>
        <p:nvSpPr>
          <p:cNvPr id="2" name="Marcador de texto 1">
            <a:extLst>
              <a:ext uri="{FF2B5EF4-FFF2-40B4-BE49-F238E27FC236}">
                <a16:creationId xmlns:a16="http://schemas.microsoft.com/office/drawing/2014/main" id="{CDAE26F3-17B7-3A45-84B2-3574E3E55628}"/>
              </a:ext>
            </a:extLst>
          </p:cNvPr>
          <p:cNvSpPr>
            <a:spLocks noGrp="1"/>
          </p:cNvSpPr>
          <p:nvPr>
            <p:ph type="body" sz="quarter" idx="16"/>
          </p:nvPr>
        </p:nvSpPr>
        <p:spPr>
          <a:xfrm>
            <a:off x="486649" y="1782306"/>
            <a:ext cx="5395536" cy="4229592"/>
          </a:xfrm>
        </p:spPr>
        <p:txBody>
          <a:bodyPr anchor="ctr">
            <a:normAutofit/>
          </a:bodyPr>
          <a:lstStyle/>
          <a:p>
            <a:pPr marR="0" lvl="0" algn="just" defTabSz="914400" rtl="0" eaLnBrk="1" fontAlgn="auto" latinLnBrk="0" hangingPunct="1">
              <a:lnSpc>
                <a:spcPct val="200000"/>
              </a:lnSpc>
              <a:spcBef>
                <a:spcPts val="1000"/>
              </a:spcBef>
              <a:spcAft>
                <a:spcPts val="0"/>
              </a:spcAft>
              <a:buClrTx/>
              <a:buSzTx/>
              <a:tabLst/>
              <a:defRPr/>
            </a:pPr>
            <a:r>
              <a:rPr kumimoji="0" lang="es-PE" sz="1900" i="0" u="none" strike="noStrike" kern="1200" cap="none" spc="30" normalizeH="0" baseline="0" noProof="0" dirty="0">
                <a:ln>
                  <a:noFill/>
                </a:ln>
                <a:effectLst/>
                <a:uLnTx/>
                <a:uFillTx/>
              </a:rPr>
              <a:t>“Creatividad es la producción de unas ideas, un concepto, una creación o descubrimiento que es nuevo, original, útil y que satisfice tanto a su creador como a otros durante algún periodo”.</a:t>
            </a:r>
          </a:p>
          <a:p>
            <a:pPr marR="0" lvl="0" algn="r" defTabSz="914400" rtl="0" eaLnBrk="1" fontAlgn="auto" latinLnBrk="0" hangingPunct="1">
              <a:lnSpc>
                <a:spcPct val="200000"/>
              </a:lnSpc>
              <a:spcBef>
                <a:spcPts val="1000"/>
              </a:spcBef>
              <a:spcAft>
                <a:spcPts val="0"/>
              </a:spcAft>
              <a:buClrTx/>
              <a:buSzTx/>
              <a:tabLst/>
              <a:defRPr/>
            </a:pPr>
            <a:r>
              <a:rPr lang="es-PE" sz="1900" spc="30" dirty="0"/>
              <a:t>TDG Coaching</a:t>
            </a:r>
            <a:endParaRPr lang="es-PE" dirty="0"/>
          </a:p>
        </p:txBody>
      </p:sp>
      <p:pic>
        <p:nvPicPr>
          <p:cNvPr id="7" name="Marcador de posición de imagen 6" descr="Una flor amarilla&#10;&#10;Descripción generada automáticamente con confianza media">
            <a:extLst>
              <a:ext uri="{FF2B5EF4-FFF2-40B4-BE49-F238E27FC236}">
                <a16:creationId xmlns:a16="http://schemas.microsoft.com/office/drawing/2014/main" id="{90C7522F-18D3-4290-94BE-4B7D2B364283}"/>
              </a:ext>
            </a:extLst>
          </p:cNvPr>
          <p:cNvPicPr>
            <a:picLocks noGrp="1" noChangeAspect="1"/>
          </p:cNvPicPr>
          <p:nvPr>
            <p:ph type="pic" sz="quarter" idx="17"/>
          </p:nvPr>
        </p:nvPicPr>
        <p:blipFill rotWithShape="1">
          <a:blip r:embed="rId2">
            <a:extLst>
              <a:ext uri="{28A0092B-C50C-407E-A947-70E740481C1C}">
                <a14:useLocalDpi xmlns:a14="http://schemas.microsoft.com/office/drawing/2010/main" val="0"/>
              </a:ext>
            </a:extLst>
          </a:blip>
          <a:srcRect l="31765" t="10953" r="-328" b="571"/>
          <a:stretch/>
        </p:blipFill>
        <p:spPr>
          <a:xfrm>
            <a:off x="6274963" y="1782305"/>
            <a:ext cx="4912963" cy="4229592"/>
          </a:xfrm>
        </p:spPr>
      </p:pic>
      <p:sp>
        <p:nvSpPr>
          <p:cNvPr id="4" name="Marcador de texto 3">
            <a:extLst>
              <a:ext uri="{FF2B5EF4-FFF2-40B4-BE49-F238E27FC236}">
                <a16:creationId xmlns:a16="http://schemas.microsoft.com/office/drawing/2014/main" id="{453C5A2C-3996-1D48-B74B-5AE595806D88}"/>
              </a:ext>
            </a:extLst>
          </p:cNvPr>
          <p:cNvSpPr>
            <a:spLocks noGrp="1"/>
          </p:cNvSpPr>
          <p:nvPr>
            <p:ph type="body" sz="quarter" idx="26"/>
          </p:nvPr>
        </p:nvSpPr>
        <p:spPr/>
        <p:txBody>
          <a:bodyPr/>
          <a:lstStyle/>
          <a:p>
            <a:r>
              <a:rPr lang="es-419" dirty="0"/>
              <a:t>Pensamiento Creativo para la Innovación</a:t>
            </a:r>
          </a:p>
        </p:txBody>
      </p:sp>
    </p:spTree>
    <p:extLst>
      <p:ext uri="{BB962C8B-B14F-4D97-AF65-F5344CB8AC3E}">
        <p14:creationId xmlns:p14="http://schemas.microsoft.com/office/powerpoint/2010/main" val="4066532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Elementos multimedia en línea 10" title="¿Qué es y para qué sirve la creatividad?">
            <a:hlinkClick r:id="" action="ppaction://media"/>
            <a:extLst>
              <a:ext uri="{FF2B5EF4-FFF2-40B4-BE49-F238E27FC236}">
                <a16:creationId xmlns:a16="http://schemas.microsoft.com/office/drawing/2014/main" id="{02156B9A-29FB-431E-A621-5D01DA168545}"/>
              </a:ext>
            </a:extLst>
          </p:cNvPr>
          <p:cNvPicPr>
            <a:picLocks noRot="1" noChangeAspect="1"/>
          </p:cNvPicPr>
          <p:nvPr>
            <a:videoFile r:link="rId1"/>
          </p:nvPr>
        </p:nvPicPr>
        <p:blipFill>
          <a:blip r:embed="rId3"/>
          <a:stretch>
            <a:fillRect/>
          </a:stretch>
        </p:blipFill>
        <p:spPr>
          <a:xfrm>
            <a:off x="645994" y="349747"/>
            <a:ext cx="10900012" cy="6158506"/>
          </a:xfrm>
          <a:prstGeom prst="rect">
            <a:avLst/>
          </a:prstGeom>
        </p:spPr>
      </p:pic>
    </p:spTree>
    <p:extLst>
      <p:ext uri="{BB962C8B-B14F-4D97-AF65-F5344CB8AC3E}">
        <p14:creationId xmlns:p14="http://schemas.microsoft.com/office/powerpoint/2010/main" val="105623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4AB43E85-BCAE-3E49-9568-7449B516A171}"/>
              </a:ext>
            </a:extLst>
          </p:cNvPr>
          <p:cNvSpPr>
            <a:spLocks noGrp="1"/>
          </p:cNvSpPr>
          <p:nvPr>
            <p:ph type="body" sz="quarter" idx="14"/>
          </p:nvPr>
        </p:nvSpPr>
        <p:spPr/>
        <p:txBody>
          <a:bodyPr/>
          <a:lstStyle/>
          <a:p>
            <a:pPr marL="0" marR="0" lvl="0" indent="0" algn="l" defTabSz="914400" rtl="0" eaLnBrk="1" fontAlgn="auto" latinLnBrk="0" hangingPunct="1">
              <a:lnSpc>
                <a:spcPct val="60000"/>
              </a:lnSpc>
              <a:spcBef>
                <a:spcPts val="1000"/>
              </a:spcBef>
              <a:spcAft>
                <a:spcPts val="0"/>
              </a:spcAft>
              <a:buClrTx/>
              <a:buSzTx/>
              <a:buFont typeface="Arial" panose="020B0604020202020204" pitchFamily="34" charset="0"/>
              <a:buNone/>
              <a:tabLst/>
              <a:defRPr/>
            </a:pPr>
            <a:r>
              <a:rPr kumimoji="0" lang="es-ES" sz="3000" b="1" i="0" u="none" strike="noStrike" kern="1200" cap="none" spc="0" normalizeH="0" baseline="0" noProof="0" dirty="0">
                <a:ln>
                  <a:noFill/>
                </a:ln>
                <a:solidFill>
                  <a:srgbClr val="6E00ED"/>
                </a:solidFill>
                <a:effectLst/>
                <a:uLnTx/>
                <a:uFillTx/>
                <a:latin typeface="Stag Book" panose="02000503060000020004" pitchFamily="2" charset="77"/>
                <a:ea typeface="+mn-ea"/>
                <a:cs typeface="Arial" panose="020B0604020202020204" pitchFamily="34" charset="0"/>
              </a:rPr>
              <a:t>¿Qué es Innovación?</a:t>
            </a:r>
            <a:endParaRPr kumimoji="0" lang="es-PE" sz="3000" b="1" i="0" u="none" strike="noStrike" kern="1200" cap="none" spc="0" normalizeH="0" baseline="0" noProof="0" dirty="0">
              <a:ln>
                <a:noFill/>
              </a:ln>
              <a:solidFill>
                <a:srgbClr val="6E00ED"/>
              </a:solidFill>
              <a:effectLst/>
              <a:uLnTx/>
              <a:uFillTx/>
              <a:latin typeface="Stag Book" panose="02000503060000020004" pitchFamily="2" charset="77"/>
              <a:ea typeface="+mn-ea"/>
              <a:cs typeface="Arial" panose="020B0604020202020204" pitchFamily="34" charset="0"/>
            </a:endParaRPr>
          </a:p>
        </p:txBody>
      </p:sp>
      <p:sp>
        <p:nvSpPr>
          <p:cNvPr id="2" name="Marcador de texto 1">
            <a:extLst>
              <a:ext uri="{FF2B5EF4-FFF2-40B4-BE49-F238E27FC236}">
                <a16:creationId xmlns:a16="http://schemas.microsoft.com/office/drawing/2014/main" id="{CDAE26F3-17B7-3A45-84B2-3574E3E55628}"/>
              </a:ext>
            </a:extLst>
          </p:cNvPr>
          <p:cNvSpPr>
            <a:spLocks noGrp="1"/>
          </p:cNvSpPr>
          <p:nvPr>
            <p:ph type="body" sz="quarter" idx="16"/>
          </p:nvPr>
        </p:nvSpPr>
        <p:spPr>
          <a:xfrm>
            <a:off x="541240" y="1782306"/>
            <a:ext cx="5286354" cy="4229592"/>
          </a:xfrm>
        </p:spPr>
        <p:txBody>
          <a:bodyPr anchor="ctr">
            <a:normAutofit/>
          </a:bodyPr>
          <a:lstStyle/>
          <a:p>
            <a:pPr marR="0" lvl="0" algn="just" defTabSz="914400" rtl="0" eaLnBrk="1" fontAlgn="auto" latinLnBrk="0" hangingPunct="1">
              <a:lnSpc>
                <a:spcPct val="200000"/>
              </a:lnSpc>
              <a:spcBef>
                <a:spcPts val="1000"/>
              </a:spcBef>
              <a:spcAft>
                <a:spcPts val="0"/>
              </a:spcAft>
              <a:buClrTx/>
              <a:buSzTx/>
              <a:tabLst/>
              <a:defRPr/>
            </a:pPr>
            <a:r>
              <a:rPr kumimoji="0" lang="es-PE" sz="1900" i="0" u="none" strike="noStrike" kern="1200" cap="none" spc="30" normalizeH="0" baseline="0" noProof="0" dirty="0">
                <a:ln>
                  <a:noFill/>
                </a:ln>
                <a:effectLst/>
                <a:uLnTx/>
                <a:uFillTx/>
              </a:rPr>
              <a:t>“La producción, adopción, asimilación o explotación de una novedad con valor añadido en esferas económicas y sociales sean nuevos productos, procesos o mercados”.</a:t>
            </a:r>
          </a:p>
          <a:p>
            <a:pPr marR="0" lvl="0" algn="r" defTabSz="914400" rtl="0" eaLnBrk="1" fontAlgn="auto" latinLnBrk="0" hangingPunct="1">
              <a:lnSpc>
                <a:spcPct val="200000"/>
              </a:lnSpc>
              <a:spcBef>
                <a:spcPts val="1000"/>
              </a:spcBef>
              <a:spcAft>
                <a:spcPts val="0"/>
              </a:spcAft>
              <a:buClrTx/>
              <a:buSzTx/>
              <a:tabLst/>
              <a:defRPr/>
            </a:pPr>
            <a:r>
              <a:rPr kumimoji="0" lang="es-PE" sz="1900" i="0" u="none" strike="noStrike" kern="1200" cap="none" spc="30" normalizeH="0" baseline="0" noProof="0" dirty="0">
                <a:ln>
                  <a:noFill/>
                </a:ln>
                <a:effectLst/>
                <a:uLnTx/>
                <a:uFillTx/>
              </a:rPr>
              <a:t>Definición OCDE</a:t>
            </a:r>
            <a:endParaRPr lang="es-PE" dirty="0"/>
          </a:p>
        </p:txBody>
      </p:sp>
      <p:pic>
        <p:nvPicPr>
          <p:cNvPr id="7" name="Marcador de posición de imagen 6">
            <a:extLst>
              <a:ext uri="{FF2B5EF4-FFF2-40B4-BE49-F238E27FC236}">
                <a16:creationId xmlns:a16="http://schemas.microsoft.com/office/drawing/2014/main" id="{90C7522F-18D3-4290-94BE-4B7D2B364283}"/>
              </a:ext>
            </a:extLst>
          </p:cNvPr>
          <p:cNvPicPr>
            <a:picLocks noGrp="1" noChangeAspect="1"/>
          </p:cNvPicPr>
          <p:nvPr>
            <p:ph type="pic" sz="quarter" idx="17"/>
          </p:nvPr>
        </p:nvPicPr>
        <p:blipFill rotWithShape="1">
          <a:blip r:embed="rId2">
            <a:clrChange>
              <a:clrFrom>
                <a:srgbClr val="FFFDF6"/>
              </a:clrFrom>
              <a:clrTo>
                <a:srgbClr val="FFFDF6">
                  <a:alpha val="0"/>
                </a:srgbClr>
              </a:clrTo>
            </a:clrChange>
            <a:extLst>
              <a:ext uri="{28A0092B-C50C-407E-A947-70E740481C1C}">
                <a14:useLocalDpi xmlns:a14="http://schemas.microsoft.com/office/drawing/2010/main" val="0"/>
              </a:ext>
            </a:extLst>
          </a:blip>
          <a:srcRect l="1068" t="1731" r="1068" b="1731"/>
          <a:stretch/>
        </p:blipFill>
        <p:spPr>
          <a:xfrm>
            <a:off x="6274963" y="1465820"/>
            <a:ext cx="5653180" cy="3624794"/>
          </a:xfrm>
        </p:spPr>
      </p:pic>
      <p:sp>
        <p:nvSpPr>
          <p:cNvPr id="4" name="Marcador de texto 3">
            <a:extLst>
              <a:ext uri="{FF2B5EF4-FFF2-40B4-BE49-F238E27FC236}">
                <a16:creationId xmlns:a16="http://schemas.microsoft.com/office/drawing/2014/main" id="{453C5A2C-3996-1D48-B74B-5AE595806D88}"/>
              </a:ext>
            </a:extLst>
          </p:cNvPr>
          <p:cNvSpPr>
            <a:spLocks noGrp="1"/>
          </p:cNvSpPr>
          <p:nvPr>
            <p:ph type="body" sz="quarter" idx="26"/>
          </p:nvPr>
        </p:nvSpPr>
        <p:spPr/>
        <p:txBody>
          <a:bodyPr/>
          <a:lstStyle/>
          <a:p>
            <a:r>
              <a:rPr lang="es-419" dirty="0"/>
              <a:t>Pensamiento Creativo para la Innovación</a:t>
            </a:r>
          </a:p>
        </p:txBody>
      </p:sp>
      <mc:AlternateContent xmlns:mc="http://schemas.openxmlformats.org/markup-compatibility/2006" xmlns:a14="http://schemas.microsoft.com/office/drawing/2010/main">
        <mc:Choice Requires="a14">
          <p:sp>
            <p:nvSpPr>
              <p:cNvPr id="5" name="CuadroTexto 4">
                <a:extLst>
                  <a:ext uri="{FF2B5EF4-FFF2-40B4-BE49-F238E27FC236}">
                    <a16:creationId xmlns:a16="http://schemas.microsoft.com/office/drawing/2014/main" id="{07CF08E0-057C-4680-A906-0754EA432F0A}"/>
                  </a:ext>
                </a:extLst>
              </p:cNvPr>
              <p:cNvSpPr txBox="1"/>
              <p:nvPr/>
            </p:nvSpPr>
            <p:spPr>
              <a:xfrm>
                <a:off x="6776846" y="5287822"/>
                <a:ext cx="4649414" cy="276999"/>
              </a:xfrm>
              <a:prstGeom prst="rect">
                <a:avLst/>
              </a:prstGeom>
              <a:noFill/>
            </p:spPr>
            <p:txBody>
              <a:bodyPr wrap="none" lIns="0" tIns="0" rIns="0" bIns="0" rtlCol="0">
                <a:spAutoFit/>
              </a:bodyPr>
              <a:lstStyle/>
              <a:p>
                <a:r>
                  <a:rPr lang="es-419" b="1" dirty="0">
                    <a:solidFill>
                      <a:srgbClr val="6E00ED"/>
                    </a:solidFill>
                  </a:rPr>
                  <a:t>Innovación</a:t>
                </a:r>
                <a14:m>
                  <m:oMath xmlns:m="http://schemas.openxmlformats.org/officeDocument/2006/math">
                    <m:r>
                      <a:rPr lang="es-419" b="1" i="1" smtClean="0">
                        <a:solidFill>
                          <a:srgbClr val="6E00ED"/>
                        </a:solidFill>
                        <a:latin typeface="Cambria Math" panose="02040503050406030204" pitchFamily="18" charset="0"/>
                      </a:rPr>
                      <m:t>=</m:t>
                    </m:r>
                    <m:r>
                      <a:rPr lang="es-PE" b="1" i="1" smtClean="0">
                        <a:solidFill>
                          <a:srgbClr val="6E00ED"/>
                        </a:solidFill>
                        <a:latin typeface="Cambria Math" panose="02040503050406030204" pitchFamily="18" charset="0"/>
                      </a:rPr>
                      <m:t>𝑰𝒏𝒗𝒆𝒏𝒄𝒊</m:t>
                    </m:r>
                    <m:r>
                      <a:rPr lang="es-PE" b="1" i="1" smtClean="0">
                        <a:solidFill>
                          <a:srgbClr val="6E00ED"/>
                        </a:solidFill>
                        <a:latin typeface="Cambria Math" panose="02040503050406030204" pitchFamily="18" charset="0"/>
                      </a:rPr>
                      <m:t>ó</m:t>
                    </m:r>
                    <m:r>
                      <a:rPr lang="es-PE" b="1" i="1" smtClean="0">
                        <a:solidFill>
                          <a:srgbClr val="6E00ED"/>
                        </a:solidFill>
                        <a:latin typeface="Cambria Math" panose="02040503050406030204" pitchFamily="18" charset="0"/>
                      </a:rPr>
                      <m:t>𝒏</m:t>
                    </m:r>
                    <m:r>
                      <a:rPr lang="es-PE" b="1" i="1" smtClean="0">
                        <a:solidFill>
                          <a:srgbClr val="6E00ED"/>
                        </a:solidFill>
                        <a:latin typeface="Cambria Math" panose="02040503050406030204" pitchFamily="18" charset="0"/>
                      </a:rPr>
                      <m:t> </m:t>
                    </m:r>
                    <m:r>
                      <a:rPr lang="es-PE" b="1" i="1" smtClean="0">
                        <a:solidFill>
                          <a:srgbClr val="6E00ED"/>
                        </a:solidFill>
                        <a:latin typeface="Cambria Math" panose="02040503050406030204" pitchFamily="18" charset="0"/>
                      </a:rPr>
                      <m:t>𝒙</m:t>
                    </m:r>
                    <m:r>
                      <a:rPr lang="es-PE" b="1" i="1" smtClean="0">
                        <a:solidFill>
                          <a:srgbClr val="6E00ED"/>
                        </a:solidFill>
                        <a:latin typeface="Cambria Math" panose="02040503050406030204" pitchFamily="18" charset="0"/>
                      </a:rPr>
                      <m:t> </m:t>
                    </m:r>
                    <m:r>
                      <a:rPr lang="es-PE" b="1" i="1" smtClean="0">
                        <a:solidFill>
                          <a:srgbClr val="6E00ED"/>
                        </a:solidFill>
                        <a:latin typeface="Cambria Math" panose="02040503050406030204" pitchFamily="18" charset="0"/>
                      </a:rPr>
                      <m:t>𝑪𝒐𝒎𝒆𝒓𝒄𝒊𝒂𝒍𝒊𝒛𝒂𝒄𝒊</m:t>
                    </m:r>
                    <m:r>
                      <a:rPr lang="es-PE" b="1" i="1" smtClean="0">
                        <a:solidFill>
                          <a:srgbClr val="6E00ED"/>
                        </a:solidFill>
                        <a:latin typeface="Cambria Math" panose="02040503050406030204" pitchFamily="18" charset="0"/>
                      </a:rPr>
                      <m:t>ó</m:t>
                    </m:r>
                    <m:r>
                      <a:rPr lang="es-PE" b="1" i="1" smtClean="0">
                        <a:solidFill>
                          <a:srgbClr val="6E00ED"/>
                        </a:solidFill>
                        <a:latin typeface="Cambria Math" panose="02040503050406030204" pitchFamily="18" charset="0"/>
                      </a:rPr>
                      <m:t>𝒏</m:t>
                    </m:r>
                  </m:oMath>
                </a14:m>
                <a:endParaRPr lang="es-419" b="1" dirty="0">
                  <a:solidFill>
                    <a:srgbClr val="6E00ED"/>
                  </a:solidFill>
                </a:endParaRPr>
              </a:p>
            </p:txBody>
          </p:sp>
        </mc:Choice>
        <mc:Fallback xmlns="">
          <p:sp>
            <p:nvSpPr>
              <p:cNvPr id="5" name="CuadroTexto 4">
                <a:extLst>
                  <a:ext uri="{FF2B5EF4-FFF2-40B4-BE49-F238E27FC236}">
                    <a16:creationId xmlns:a16="http://schemas.microsoft.com/office/drawing/2014/main" id="{07CF08E0-057C-4680-A906-0754EA432F0A}"/>
                  </a:ext>
                </a:extLst>
              </p:cNvPr>
              <p:cNvSpPr txBox="1">
                <a:spLocks noRot="1" noChangeAspect="1" noMove="1" noResize="1" noEditPoints="1" noAdjustHandles="1" noChangeArrowheads="1" noChangeShapeType="1" noTextEdit="1"/>
              </p:cNvSpPr>
              <p:nvPr/>
            </p:nvSpPr>
            <p:spPr>
              <a:xfrm>
                <a:off x="6776846" y="5287822"/>
                <a:ext cx="4649414" cy="276999"/>
              </a:xfrm>
              <a:prstGeom prst="rect">
                <a:avLst/>
              </a:prstGeom>
              <a:blipFill>
                <a:blip r:embed="rId3"/>
                <a:stretch>
                  <a:fillRect l="-3150" t="-28261" r="-1181" b="-50000"/>
                </a:stretch>
              </a:blipFill>
            </p:spPr>
            <p:txBody>
              <a:bodyPr/>
              <a:lstStyle/>
              <a:p>
                <a:r>
                  <a:rPr lang="es-419">
                    <a:noFill/>
                  </a:rPr>
                  <a:t> </a:t>
                </a:r>
              </a:p>
            </p:txBody>
          </p:sp>
        </mc:Fallback>
      </mc:AlternateContent>
    </p:spTree>
    <p:extLst>
      <p:ext uri="{BB962C8B-B14F-4D97-AF65-F5344CB8AC3E}">
        <p14:creationId xmlns:p14="http://schemas.microsoft.com/office/powerpoint/2010/main" val="2874552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Elementos multimedia en línea 1" title="¿Qué es la innovación?">
            <a:hlinkClick r:id="" action="ppaction://media"/>
            <a:extLst>
              <a:ext uri="{FF2B5EF4-FFF2-40B4-BE49-F238E27FC236}">
                <a16:creationId xmlns:a16="http://schemas.microsoft.com/office/drawing/2014/main" id="{B67D6C30-24F9-437C-8CF4-B66BD23C42A1}"/>
              </a:ext>
            </a:extLst>
          </p:cNvPr>
          <p:cNvPicPr>
            <a:picLocks noRot="1" noChangeAspect="1"/>
          </p:cNvPicPr>
          <p:nvPr>
            <a:videoFile r:link="rId1"/>
          </p:nvPr>
        </p:nvPicPr>
        <p:blipFill>
          <a:blip r:embed="rId3"/>
          <a:stretch>
            <a:fillRect/>
          </a:stretch>
        </p:blipFill>
        <p:spPr>
          <a:xfrm>
            <a:off x="437614" y="232012"/>
            <a:ext cx="11316772" cy="6393976"/>
          </a:xfrm>
          <a:prstGeom prst="rect">
            <a:avLst/>
          </a:prstGeom>
        </p:spPr>
      </p:pic>
    </p:spTree>
    <p:extLst>
      <p:ext uri="{BB962C8B-B14F-4D97-AF65-F5344CB8AC3E}">
        <p14:creationId xmlns:p14="http://schemas.microsoft.com/office/powerpoint/2010/main" val="2488294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4AB43E85-BCAE-3E49-9568-7449B516A171}"/>
              </a:ext>
            </a:extLst>
          </p:cNvPr>
          <p:cNvSpPr>
            <a:spLocks noGrp="1"/>
          </p:cNvSpPr>
          <p:nvPr>
            <p:ph type="body" sz="quarter" idx="14"/>
          </p:nvPr>
        </p:nvSpPr>
        <p:spPr>
          <a:xfrm>
            <a:off x="453969" y="1187179"/>
            <a:ext cx="10819082" cy="477331"/>
          </a:xfrm>
        </p:spPr>
        <p:txBody>
          <a:bodyPr>
            <a:normAutofit/>
          </a:bodyPr>
          <a:lstStyle/>
          <a:p>
            <a:pPr marL="0" marR="0" lvl="0" indent="0" algn="l" defTabSz="914400" rtl="0" eaLnBrk="1" fontAlgn="auto" latinLnBrk="0" hangingPunct="1">
              <a:lnSpc>
                <a:spcPct val="60000"/>
              </a:lnSpc>
              <a:spcBef>
                <a:spcPts val="1000"/>
              </a:spcBef>
              <a:spcAft>
                <a:spcPts val="0"/>
              </a:spcAft>
              <a:buClrTx/>
              <a:buSzTx/>
              <a:buFont typeface="Arial" panose="020B0604020202020204" pitchFamily="34" charset="0"/>
              <a:buNone/>
              <a:tabLst/>
              <a:defRPr/>
            </a:pPr>
            <a:r>
              <a:rPr kumimoji="0" lang="es-PE" sz="3000" b="1" i="0" u="none" strike="noStrike" kern="1200" cap="none" spc="0" normalizeH="0" baseline="0" noProof="0" dirty="0">
                <a:ln>
                  <a:noFill/>
                </a:ln>
                <a:solidFill>
                  <a:srgbClr val="6E00ED"/>
                </a:solidFill>
                <a:effectLst/>
                <a:uLnTx/>
                <a:uFillTx/>
                <a:latin typeface="Stag Book" panose="02000503060000020004" pitchFamily="2" charset="77"/>
                <a:ea typeface="+mn-ea"/>
                <a:cs typeface="Arial" panose="020B0604020202020204" pitchFamily="34" charset="0"/>
              </a:rPr>
              <a:t>Métodos que estimulan el pensamiento  creativo</a:t>
            </a:r>
          </a:p>
        </p:txBody>
      </p:sp>
      <p:sp>
        <p:nvSpPr>
          <p:cNvPr id="4" name="Marcador de texto 3">
            <a:extLst>
              <a:ext uri="{FF2B5EF4-FFF2-40B4-BE49-F238E27FC236}">
                <a16:creationId xmlns:a16="http://schemas.microsoft.com/office/drawing/2014/main" id="{453C5A2C-3996-1D48-B74B-5AE595806D88}"/>
              </a:ext>
            </a:extLst>
          </p:cNvPr>
          <p:cNvSpPr>
            <a:spLocks noGrp="1"/>
          </p:cNvSpPr>
          <p:nvPr>
            <p:ph type="body" sz="quarter" idx="26"/>
          </p:nvPr>
        </p:nvSpPr>
        <p:spPr/>
        <p:txBody>
          <a:bodyPr/>
          <a:lstStyle/>
          <a:p>
            <a:r>
              <a:rPr lang="es-419" dirty="0"/>
              <a:t>Pensamiento Creativo para la Innovación</a:t>
            </a:r>
          </a:p>
        </p:txBody>
      </p:sp>
      <p:sp>
        <p:nvSpPr>
          <p:cNvPr id="10" name="Google Shape;173;p12">
            <a:extLst>
              <a:ext uri="{FF2B5EF4-FFF2-40B4-BE49-F238E27FC236}">
                <a16:creationId xmlns:a16="http://schemas.microsoft.com/office/drawing/2014/main" id="{A17995BC-2255-418D-A576-3046B7EE29B8}"/>
              </a:ext>
            </a:extLst>
          </p:cNvPr>
          <p:cNvSpPr txBox="1"/>
          <p:nvPr/>
        </p:nvSpPr>
        <p:spPr>
          <a:xfrm>
            <a:off x="4753104" y="2034024"/>
            <a:ext cx="3102434" cy="290454"/>
          </a:xfrm>
          <a:prstGeom prst="rect">
            <a:avLst/>
          </a:prstGeom>
          <a:noFill/>
          <a:ln>
            <a:noFill/>
          </a:ln>
        </p:spPr>
        <p:txBody>
          <a:bodyPr spcFirstLastPara="1" wrap="square" lIns="0" tIns="13325" rIns="0" bIns="0" anchor="t" anchorCtr="0">
            <a:spAutoFit/>
          </a:bodyPr>
          <a:lstStyle/>
          <a:p>
            <a:pPr marL="12700" marR="5080" lvl="0" indent="0" algn="ctr" rtl="0">
              <a:lnSpc>
                <a:spcPct val="100000"/>
              </a:lnSpc>
              <a:spcBef>
                <a:spcPts val="0"/>
              </a:spcBef>
              <a:spcAft>
                <a:spcPts val="0"/>
              </a:spcAft>
              <a:buNone/>
            </a:pPr>
            <a:r>
              <a:rPr lang="es-419" b="1" i="1" dirty="0">
                <a:solidFill>
                  <a:srgbClr val="5243BA"/>
                </a:solidFill>
                <a:latin typeface="Arial"/>
                <a:ea typeface="Arial"/>
                <a:cs typeface="Arial"/>
                <a:sym typeface="Arial"/>
              </a:rPr>
              <a:t>Diagrama de flujo  creativo</a:t>
            </a:r>
            <a:endParaRPr dirty="0">
              <a:solidFill>
                <a:schemeClr val="dk1"/>
              </a:solidFill>
              <a:latin typeface="Arial"/>
              <a:ea typeface="Arial"/>
              <a:cs typeface="Arial"/>
              <a:sym typeface="Arial"/>
            </a:endParaRPr>
          </a:p>
        </p:txBody>
      </p:sp>
      <p:grpSp>
        <p:nvGrpSpPr>
          <p:cNvPr id="11" name="Google Shape;174;p12">
            <a:extLst>
              <a:ext uri="{FF2B5EF4-FFF2-40B4-BE49-F238E27FC236}">
                <a16:creationId xmlns:a16="http://schemas.microsoft.com/office/drawing/2014/main" id="{2D5E2D38-B66D-47F0-84C9-5CCD2E91197D}"/>
              </a:ext>
            </a:extLst>
          </p:cNvPr>
          <p:cNvGrpSpPr/>
          <p:nvPr/>
        </p:nvGrpSpPr>
        <p:grpSpPr>
          <a:xfrm>
            <a:off x="520891" y="2700591"/>
            <a:ext cx="11137710" cy="2633453"/>
            <a:chOff x="381000" y="1436583"/>
            <a:chExt cx="8382000" cy="2659061"/>
          </a:xfrm>
        </p:grpSpPr>
        <p:sp>
          <p:nvSpPr>
            <p:cNvPr id="12" name="Google Shape;175;p12">
              <a:extLst>
                <a:ext uri="{FF2B5EF4-FFF2-40B4-BE49-F238E27FC236}">
                  <a16:creationId xmlns:a16="http://schemas.microsoft.com/office/drawing/2014/main" id="{3CFBF5CA-F6CC-4806-A4BC-1431F92764D9}"/>
                </a:ext>
              </a:extLst>
            </p:cNvPr>
            <p:cNvSpPr/>
            <p:nvPr/>
          </p:nvSpPr>
          <p:spPr>
            <a:xfrm>
              <a:off x="6641053" y="1436583"/>
              <a:ext cx="570540" cy="677018"/>
            </a:xfrm>
            <a:prstGeom prst="diamond">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¿Bloqueo?</a:t>
              </a:r>
              <a:endParaRPr sz="2400"/>
            </a:p>
          </p:txBody>
        </p:sp>
        <p:grpSp>
          <p:nvGrpSpPr>
            <p:cNvPr id="13" name="Google Shape;176;p12">
              <a:extLst>
                <a:ext uri="{FF2B5EF4-FFF2-40B4-BE49-F238E27FC236}">
                  <a16:creationId xmlns:a16="http://schemas.microsoft.com/office/drawing/2014/main" id="{1EA33918-6EFB-49E6-9C5A-4F47021B05B5}"/>
                </a:ext>
              </a:extLst>
            </p:cNvPr>
            <p:cNvGrpSpPr/>
            <p:nvPr/>
          </p:nvGrpSpPr>
          <p:grpSpPr>
            <a:xfrm>
              <a:off x="381000" y="1436583"/>
              <a:ext cx="8382000" cy="2659061"/>
              <a:chOff x="381000" y="1436546"/>
              <a:chExt cx="8382000" cy="2659098"/>
            </a:xfrm>
          </p:grpSpPr>
          <p:sp>
            <p:nvSpPr>
              <p:cNvPr id="14" name="Google Shape;177;p12">
                <a:extLst>
                  <a:ext uri="{FF2B5EF4-FFF2-40B4-BE49-F238E27FC236}">
                    <a16:creationId xmlns:a16="http://schemas.microsoft.com/office/drawing/2014/main" id="{245F8440-175E-4D84-9CAB-69841C89A6E3}"/>
                  </a:ext>
                </a:extLst>
              </p:cNvPr>
              <p:cNvSpPr/>
              <p:nvPr/>
            </p:nvSpPr>
            <p:spPr>
              <a:xfrm>
                <a:off x="381000" y="3427609"/>
                <a:ext cx="581531" cy="659067"/>
              </a:xfrm>
              <a:prstGeom prst="roundRect">
                <a:avLst>
                  <a:gd name="adj" fmla="val 50000"/>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b="1">
                    <a:solidFill>
                      <a:schemeClr val="lt1"/>
                    </a:solidFill>
                    <a:latin typeface="Calibri"/>
                    <a:ea typeface="Calibri"/>
                    <a:cs typeface="Calibri"/>
                    <a:sym typeface="Calibri"/>
                  </a:rPr>
                  <a:t>Inicio</a:t>
                </a:r>
                <a:endParaRPr sz="2400"/>
              </a:p>
            </p:txBody>
          </p:sp>
          <p:sp>
            <p:nvSpPr>
              <p:cNvPr id="15" name="Google Shape;178;p12">
                <a:extLst>
                  <a:ext uri="{FF2B5EF4-FFF2-40B4-BE49-F238E27FC236}">
                    <a16:creationId xmlns:a16="http://schemas.microsoft.com/office/drawing/2014/main" id="{DC773F4B-F4C3-48A4-B903-AADD29ADF8C1}"/>
                  </a:ext>
                </a:extLst>
              </p:cNvPr>
              <p:cNvSpPr/>
              <p:nvPr/>
            </p:nvSpPr>
            <p:spPr>
              <a:xfrm>
                <a:off x="1163418" y="3436577"/>
                <a:ext cx="572372" cy="641133"/>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Detección del Problema</a:t>
                </a:r>
                <a:endParaRPr sz="1050">
                  <a:solidFill>
                    <a:schemeClr val="lt1"/>
                  </a:solidFill>
                  <a:latin typeface="Calibri"/>
                  <a:ea typeface="Calibri"/>
                  <a:cs typeface="Calibri"/>
                  <a:sym typeface="Calibri"/>
                </a:endParaRPr>
              </a:p>
            </p:txBody>
          </p:sp>
          <p:sp>
            <p:nvSpPr>
              <p:cNvPr id="16" name="Google Shape;179;p12">
                <a:extLst>
                  <a:ext uri="{FF2B5EF4-FFF2-40B4-BE49-F238E27FC236}">
                    <a16:creationId xmlns:a16="http://schemas.microsoft.com/office/drawing/2014/main" id="{0E5E88DD-E38C-4456-BA28-4894567834D6}"/>
                  </a:ext>
                </a:extLst>
              </p:cNvPr>
              <p:cNvSpPr/>
              <p:nvPr/>
            </p:nvSpPr>
            <p:spPr>
              <a:xfrm>
                <a:off x="1944896" y="3437392"/>
                <a:ext cx="573451" cy="639505"/>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Definición del Problema</a:t>
                </a:r>
                <a:endParaRPr sz="1050">
                  <a:solidFill>
                    <a:schemeClr val="lt1"/>
                  </a:solidFill>
                  <a:latin typeface="Calibri"/>
                  <a:ea typeface="Calibri"/>
                  <a:cs typeface="Calibri"/>
                  <a:sym typeface="Calibri"/>
                </a:endParaRPr>
              </a:p>
            </p:txBody>
          </p:sp>
          <p:sp>
            <p:nvSpPr>
              <p:cNvPr id="17" name="Google Shape;180;p12">
                <a:extLst>
                  <a:ext uri="{FF2B5EF4-FFF2-40B4-BE49-F238E27FC236}">
                    <a16:creationId xmlns:a16="http://schemas.microsoft.com/office/drawing/2014/main" id="{E909143A-D5FC-436D-AF07-F308FF25C6F9}"/>
                  </a:ext>
                </a:extLst>
              </p:cNvPr>
              <p:cNvSpPr/>
              <p:nvPr/>
            </p:nvSpPr>
            <p:spPr>
              <a:xfrm>
                <a:off x="2728139" y="3437392"/>
                <a:ext cx="570863" cy="639505"/>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Preparación</a:t>
                </a:r>
                <a:endParaRPr sz="2400"/>
              </a:p>
            </p:txBody>
          </p:sp>
          <p:sp>
            <p:nvSpPr>
              <p:cNvPr id="18" name="Google Shape;181;p12">
                <a:extLst>
                  <a:ext uri="{FF2B5EF4-FFF2-40B4-BE49-F238E27FC236}">
                    <a16:creationId xmlns:a16="http://schemas.microsoft.com/office/drawing/2014/main" id="{357BA5C7-4B7C-4094-B38E-465BAF4BE7F8}"/>
                  </a:ext>
                </a:extLst>
              </p:cNvPr>
              <p:cNvSpPr/>
              <p:nvPr/>
            </p:nvSpPr>
            <p:spPr>
              <a:xfrm>
                <a:off x="3508794" y="3437392"/>
                <a:ext cx="571833" cy="639505"/>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Búsqueda de soluciones</a:t>
                </a:r>
                <a:endParaRPr sz="2400"/>
              </a:p>
            </p:txBody>
          </p:sp>
          <p:sp>
            <p:nvSpPr>
              <p:cNvPr id="19" name="Google Shape;182;p12">
                <a:extLst>
                  <a:ext uri="{FF2B5EF4-FFF2-40B4-BE49-F238E27FC236}">
                    <a16:creationId xmlns:a16="http://schemas.microsoft.com/office/drawing/2014/main" id="{9E1B3582-C94C-47D7-A6D1-CDE37A49CF9D}"/>
                  </a:ext>
                </a:extLst>
              </p:cNvPr>
              <p:cNvSpPr/>
              <p:nvPr/>
            </p:nvSpPr>
            <p:spPr>
              <a:xfrm>
                <a:off x="4290742" y="3418643"/>
                <a:ext cx="570541" cy="677001"/>
              </a:xfrm>
              <a:prstGeom prst="diamond">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¿Bloqueo?</a:t>
                </a:r>
                <a:endParaRPr sz="2400"/>
              </a:p>
            </p:txBody>
          </p:sp>
          <p:sp>
            <p:nvSpPr>
              <p:cNvPr id="20" name="Google Shape;183;p12">
                <a:extLst>
                  <a:ext uri="{FF2B5EF4-FFF2-40B4-BE49-F238E27FC236}">
                    <a16:creationId xmlns:a16="http://schemas.microsoft.com/office/drawing/2014/main" id="{EA51ED52-E8B0-435A-8D3C-D638E1ADC3BC}"/>
                  </a:ext>
                </a:extLst>
              </p:cNvPr>
              <p:cNvSpPr/>
              <p:nvPr/>
            </p:nvSpPr>
            <p:spPr>
              <a:xfrm>
                <a:off x="5840121" y="3437392"/>
                <a:ext cx="579092" cy="639505"/>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Iluminación</a:t>
                </a:r>
                <a:endParaRPr sz="2400"/>
              </a:p>
            </p:txBody>
          </p:sp>
          <p:sp>
            <p:nvSpPr>
              <p:cNvPr id="21" name="Google Shape;184;p12">
                <a:extLst>
                  <a:ext uri="{FF2B5EF4-FFF2-40B4-BE49-F238E27FC236}">
                    <a16:creationId xmlns:a16="http://schemas.microsoft.com/office/drawing/2014/main" id="{319B7A4A-A745-4642-837B-DFCC8090D9ED}"/>
                  </a:ext>
                </a:extLst>
              </p:cNvPr>
              <p:cNvSpPr/>
              <p:nvPr/>
            </p:nvSpPr>
            <p:spPr>
              <a:xfrm>
                <a:off x="6641465" y="3439103"/>
                <a:ext cx="574243" cy="636082"/>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Análisis crítico</a:t>
                </a:r>
                <a:endParaRPr sz="2400"/>
              </a:p>
            </p:txBody>
          </p:sp>
          <p:sp>
            <p:nvSpPr>
              <p:cNvPr id="22" name="Google Shape;185;p12">
                <a:extLst>
                  <a:ext uri="{FF2B5EF4-FFF2-40B4-BE49-F238E27FC236}">
                    <a16:creationId xmlns:a16="http://schemas.microsoft.com/office/drawing/2014/main" id="{51582038-5CC7-46CA-B0E2-F6EA5A1A8965}"/>
                  </a:ext>
                </a:extLst>
              </p:cNvPr>
              <p:cNvSpPr/>
              <p:nvPr/>
            </p:nvSpPr>
            <p:spPr>
              <a:xfrm>
                <a:off x="7402724" y="3418643"/>
                <a:ext cx="578151" cy="677001"/>
              </a:xfrm>
              <a:prstGeom prst="diamond">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900">
                    <a:solidFill>
                      <a:schemeClr val="lt1"/>
                    </a:solidFill>
                    <a:latin typeface="Calibri"/>
                    <a:ea typeface="Calibri"/>
                    <a:cs typeface="Calibri"/>
                    <a:sym typeface="Calibri"/>
                  </a:rPr>
                  <a:t>¿Solución Valida?</a:t>
                </a:r>
                <a:endParaRPr sz="2400"/>
              </a:p>
            </p:txBody>
          </p:sp>
          <p:sp>
            <p:nvSpPr>
              <p:cNvPr id="23" name="Google Shape;186;p12">
                <a:extLst>
                  <a:ext uri="{FF2B5EF4-FFF2-40B4-BE49-F238E27FC236}">
                    <a16:creationId xmlns:a16="http://schemas.microsoft.com/office/drawing/2014/main" id="{F1AF3307-99A3-49A4-B04F-D42951137F5F}"/>
                  </a:ext>
                </a:extLst>
              </p:cNvPr>
              <p:cNvSpPr/>
              <p:nvPr/>
            </p:nvSpPr>
            <p:spPr>
              <a:xfrm>
                <a:off x="8182086" y="3427609"/>
                <a:ext cx="580914" cy="659067"/>
              </a:xfrm>
              <a:prstGeom prst="roundRect">
                <a:avLst>
                  <a:gd name="adj" fmla="val 50000"/>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b="1">
                    <a:solidFill>
                      <a:schemeClr val="lt1"/>
                    </a:solidFill>
                    <a:latin typeface="Calibri"/>
                    <a:ea typeface="Calibri"/>
                    <a:cs typeface="Calibri"/>
                    <a:sym typeface="Calibri"/>
                  </a:rPr>
                  <a:t>Final</a:t>
                </a:r>
                <a:endParaRPr sz="2400"/>
              </a:p>
            </p:txBody>
          </p:sp>
          <p:sp>
            <p:nvSpPr>
              <p:cNvPr id="24" name="Google Shape;187;p12">
                <a:extLst>
                  <a:ext uri="{FF2B5EF4-FFF2-40B4-BE49-F238E27FC236}">
                    <a16:creationId xmlns:a16="http://schemas.microsoft.com/office/drawing/2014/main" id="{85C09777-DA7A-4468-AFD9-956E354444AF}"/>
                  </a:ext>
                </a:extLst>
              </p:cNvPr>
              <p:cNvSpPr/>
              <p:nvPr/>
            </p:nvSpPr>
            <p:spPr>
              <a:xfrm>
                <a:off x="4294856" y="1455294"/>
                <a:ext cx="566338" cy="639505"/>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Estratégias Mentales</a:t>
                </a:r>
                <a:endParaRPr sz="2400"/>
              </a:p>
            </p:txBody>
          </p:sp>
          <p:sp>
            <p:nvSpPr>
              <p:cNvPr id="25" name="Google Shape;188;p12">
                <a:extLst>
                  <a:ext uri="{FF2B5EF4-FFF2-40B4-BE49-F238E27FC236}">
                    <a16:creationId xmlns:a16="http://schemas.microsoft.com/office/drawing/2014/main" id="{AEA5EA04-BAED-47F4-A9D8-C82B6CD17978}"/>
                  </a:ext>
                </a:extLst>
              </p:cNvPr>
              <p:cNvSpPr/>
              <p:nvPr/>
            </p:nvSpPr>
            <p:spPr>
              <a:xfrm>
                <a:off x="5081389" y="1436546"/>
                <a:ext cx="570540" cy="677001"/>
              </a:xfrm>
              <a:prstGeom prst="diamond">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dirty="0">
                    <a:solidFill>
                      <a:schemeClr val="lt1"/>
                    </a:solidFill>
                    <a:latin typeface="Calibri"/>
                    <a:ea typeface="Calibri"/>
                    <a:cs typeface="Calibri"/>
                    <a:sym typeface="Calibri"/>
                  </a:rPr>
                  <a:t>¿Bloqueo?</a:t>
                </a:r>
                <a:endParaRPr sz="2400" dirty="0"/>
              </a:p>
            </p:txBody>
          </p:sp>
          <p:sp>
            <p:nvSpPr>
              <p:cNvPr id="26" name="Google Shape;189;p12">
                <a:extLst>
                  <a:ext uri="{FF2B5EF4-FFF2-40B4-BE49-F238E27FC236}">
                    <a16:creationId xmlns:a16="http://schemas.microsoft.com/office/drawing/2014/main" id="{F283E0CA-4E28-4575-BE87-448EF8957D71}"/>
                  </a:ext>
                </a:extLst>
              </p:cNvPr>
              <p:cNvSpPr/>
              <p:nvPr/>
            </p:nvSpPr>
            <p:spPr>
              <a:xfrm>
                <a:off x="5854521" y="1455294"/>
                <a:ext cx="566338" cy="639505"/>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s-419" sz="1050">
                    <a:solidFill>
                      <a:schemeClr val="lt1"/>
                    </a:solidFill>
                    <a:latin typeface="Calibri"/>
                    <a:ea typeface="Calibri"/>
                    <a:cs typeface="Calibri"/>
                    <a:sym typeface="Calibri"/>
                  </a:rPr>
                  <a:t>Incubación</a:t>
                </a:r>
                <a:endParaRPr sz="2400"/>
              </a:p>
            </p:txBody>
          </p:sp>
          <p:cxnSp>
            <p:nvCxnSpPr>
              <p:cNvPr id="27" name="Google Shape;190;p12">
                <a:extLst>
                  <a:ext uri="{FF2B5EF4-FFF2-40B4-BE49-F238E27FC236}">
                    <a16:creationId xmlns:a16="http://schemas.microsoft.com/office/drawing/2014/main" id="{3E792A9C-0F4F-47B1-A24D-3B58ECD9063E}"/>
                  </a:ext>
                </a:extLst>
              </p:cNvPr>
              <p:cNvCxnSpPr/>
              <p:nvPr/>
            </p:nvCxnSpPr>
            <p:spPr>
              <a:xfrm>
                <a:off x="962531" y="3757144"/>
                <a:ext cx="200886" cy="0"/>
              </a:xfrm>
              <a:prstGeom prst="straightConnector1">
                <a:avLst/>
              </a:prstGeom>
              <a:noFill/>
              <a:ln w="9525" cap="flat" cmpd="sng">
                <a:solidFill>
                  <a:srgbClr val="4A7DBA"/>
                </a:solidFill>
                <a:prstDash val="solid"/>
                <a:round/>
                <a:headEnd type="none" w="sm" len="sm"/>
                <a:tailEnd type="triangle" w="med" len="med"/>
              </a:ln>
            </p:spPr>
          </p:cxnSp>
          <p:cxnSp>
            <p:nvCxnSpPr>
              <p:cNvPr id="28" name="Google Shape;191;p12">
                <a:extLst>
                  <a:ext uri="{FF2B5EF4-FFF2-40B4-BE49-F238E27FC236}">
                    <a16:creationId xmlns:a16="http://schemas.microsoft.com/office/drawing/2014/main" id="{D2272044-3607-4BF9-BE03-B774E1288BFD}"/>
                  </a:ext>
                </a:extLst>
              </p:cNvPr>
              <p:cNvCxnSpPr/>
              <p:nvPr/>
            </p:nvCxnSpPr>
            <p:spPr>
              <a:xfrm>
                <a:off x="1735790" y="3757144"/>
                <a:ext cx="209105" cy="0"/>
              </a:xfrm>
              <a:prstGeom prst="straightConnector1">
                <a:avLst/>
              </a:prstGeom>
              <a:noFill/>
              <a:ln w="9525" cap="flat" cmpd="sng">
                <a:solidFill>
                  <a:srgbClr val="4A7DBA"/>
                </a:solidFill>
                <a:prstDash val="solid"/>
                <a:round/>
                <a:headEnd type="none" w="sm" len="sm"/>
                <a:tailEnd type="triangle" w="med" len="med"/>
              </a:ln>
            </p:spPr>
          </p:cxnSp>
          <p:cxnSp>
            <p:nvCxnSpPr>
              <p:cNvPr id="29" name="Google Shape;192;p12">
                <a:extLst>
                  <a:ext uri="{FF2B5EF4-FFF2-40B4-BE49-F238E27FC236}">
                    <a16:creationId xmlns:a16="http://schemas.microsoft.com/office/drawing/2014/main" id="{FA66312E-82CC-4CBF-B19F-972B940856F5}"/>
                  </a:ext>
                </a:extLst>
              </p:cNvPr>
              <p:cNvCxnSpPr/>
              <p:nvPr/>
            </p:nvCxnSpPr>
            <p:spPr>
              <a:xfrm>
                <a:off x="2518346" y="3757144"/>
                <a:ext cx="209792" cy="0"/>
              </a:xfrm>
              <a:prstGeom prst="straightConnector1">
                <a:avLst/>
              </a:prstGeom>
              <a:noFill/>
              <a:ln w="9525" cap="flat" cmpd="sng">
                <a:solidFill>
                  <a:srgbClr val="4A7DBA"/>
                </a:solidFill>
                <a:prstDash val="solid"/>
                <a:round/>
                <a:headEnd type="none" w="sm" len="sm"/>
                <a:tailEnd type="triangle" w="med" len="med"/>
              </a:ln>
            </p:spPr>
          </p:cxnSp>
          <p:cxnSp>
            <p:nvCxnSpPr>
              <p:cNvPr id="30" name="Google Shape;193;p12">
                <a:extLst>
                  <a:ext uri="{FF2B5EF4-FFF2-40B4-BE49-F238E27FC236}">
                    <a16:creationId xmlns:a16="http://schemas.microsoft.com/office/drawing/2014/main" id="{494C6E1C-466B-4893-BE26-CC3D1B4093E1}"/>
                  </a:ext>
                </a:extLst>
              </p:cNvPr>
              <p:cNvCxnSpPr/>
              <p:nvPr/>
            </p:nvCxnSpPr>
            <p:spPr>
              <a:xfrm>
                <a:off x="3299002" y="3757144"/>
                <a:ext cx="209792" cy="0"/>
              </a:xfrm>
              <a:prstGeom prst="straightConnector1">
                <a:avLst/>
              </a:prstGeom>
              <a:noFill/>
              <a:ln w="9525" cap="flat" cmpd="sng">
                <a:solidFill>
                  <a:srgbClr val="4A7DBA"/>
                </a:solidFill>
                <a:prstDash val="solid"/>
                <a:round/>
                <a:headEnd type="none" w="sm" len="sm"/>
                <a:tailEnd type="triangle" w="med" len="med"/>
              </a:ln>
            </p:spPr>
          </p:cxnSp>
          <p:cxnSp>
            <p:nvCxnSpPr>
              <p:cNvPr id="31" name="Google Shape;194;p12">
                <a:extLst>
                  <a:ext uri="{FF2B5EF4-FFF2-40B4-BE49-F238E27FC236}">
                    <a16:creationId xmlns:a16="http://schemas.microsoft.com/office/drawing/2014/main" id="{9212C2C9-97D6-4499-9836-58AE08B35E1A}"/>
                  </a:ext>
                </a:extLst>
              </p:cNvPr>
              <p:cNvCxnSpPr/>
              <p:nvPr/>
            </p:nvCxnSpPr>
            <p:spPr>
              <a:xfrm>
                <a:off x="4080627" y="3757144"/>
                <a:ext cx="210114" cy="0"/>
              </a:xfrm>
              <a:prstGeom prst="straightConnector1">
                <a:avLst/>
              </a:prstGeom>
              <a:noFill/>
              <a:ln w="9525" cap="flat" cmpd="sng">
                <a:solidFill>
                  <a:srgbClr val="4A7DBA"/>
                </a:solidFill>
                <a:prstDash val="solid"/>
                <a:round/>
                <a:headEnd type="none" w="sm" len="sm"/>
                <a:tailEnd type="triangle" w="med" len="med"/>
              </a:ln>
            </p:spPr>
          </p:cxnSp>
          <p:cxnSp>
            <p:nvCxnSpPr>
              <p:cNvPr id="32" name="Google Shape;195;p12">
                <a:extLst>
                  <a:ext uri="{FF2B5EF4-FFF2-40B4-BE49-F238E27FC236}">
                    <a16:creationId xmlns:a16="http://schemas.microsoft.com/office/drawing/2014/main" id="{9C81D184-C640-498C-BC04-06769E6200E5}"/>
                  </a:ext>
                </a:extLst>
              </p:cNvPr>
              <p:cNvCxnSpPr>
                <a:stCxn id="19" idx="0"/>
                <a:endCxn id="24" idx="2"/>
              </p:cNvCxnSpPr>
              <p:nvPr/>
            </p:nvCxnSpPr>
            <p:spPr>
              <a:xfrm rot="10800000" flipH="1">
                <a:off x="4576013" y="2094743"/>
                <a:ext cx="2100" cy="1323900"/>
              </a:xfrm>
              <a:prstGeom prst="straightConnector1">
                <a:avLst/>
              </a:prstGeom>
              <a:noFill/>
              <a:ln w="9525" cap="flat" cmpd="sng">
                <a:solidFill>
                  <a:srgbClr val="4A7DBA"/>
                </a:solidFill>
                <a:prstDash val="solid"/>
                <a:round/>
                <a:headEnd type="none" w="sm" len="sm"/>
                <a:tailEnd type="triangle" w="med" len="med"/>
              </a:ln>
            </p:spPr>
          </p:cxnSp>
          <p:cxnSp>
            <p:nvCxnSpPr>
              <p:cNvPr id="33" name="Google Shape;196;p12">
                <a:extLst>
                  <a:ext uri="{FF2B5EF4-FFF2-40B4-BE49-F238E27FC236}">
                    <a16:creationId xmlns:a16="http://schemas.microsoft.com/office/drawing/2014/main" id="{C7A5EE7B-0854-4A74-A5D8-672D5167DD94}"/>
                  </a:ext>
                </a:extLst>
              </p:cNvPr>
              <p:cNvCxnSpPr/>
              <p:nvPr/>
            </p:nvCxnSpPr>
            <p:spPr>
              <a:xfrm>
                <a:off x="4861194" y="1775046"/>
                <a:ext cx="220194" cy="0"/>
              </a:xfrm>
              <a:prstGeom prst="straightConnector1">
                <a:avLst/>
              </a:prstGeom>
              <a:noFill/>
              <a:ln w="9525" cap="flat" cmpd="sng">
                <a:solidFill>
                  <a:srgbClr val="4A7DBA"/>
                </a:solidFill>
                <a:prstDash val="solid"/>
                <a:round/>
                <a:headEnd type="none" w="sm" len="sm"/>
                <a:tailEnd type="triangle" w="med" len="med"/>
              </a:ln>
            </p:spPr>
          </p:cxnSp>
          <p:cxnSp>
            <p:nvCxnSpPr>
              <p:cNvPr id="34" name="Google Shape;197;p12">
                <a:extLst>
                  <a:ext uri="{FF2B5EF4-FFF2-40B4-BE49-F238E27FC236}">
                    <a16:creationId xmlns:a16="http://schemas.microsoft.com/office/drawing/2014/main" id="{817FE092-3A0A-472E-8B61-B59282808897}"/>
                  </a:ext>
                </a:extLst>
              </p:cNvPr>
              <p:cNvCxnSpPr/>
              <p:nvPr/>
            </p:nvCxnSpPr>
            <p:spPr>
              <a:xfrm>
                <a:off x="4861282" y="3757144"/>
                <a:ext cx="978839" cy="0"/>
              </a:xfrm>
              <a:prstGeom prst="straightConnector1">
                <a:avLst/>
              </a:prstGeom>
              <a:noFill/>
              <a:ln w="9525" cap="flat" cmpd="sng">
                <a:solidFill>
                  <a:srgbClr val="4A7DBA"/>
                </a:solidFill>
                <a:prstDash val="solid"/>
                <a:round/>
                <a:headEnd type="none" w="sm" len="sm"/>
                <a:tailEnd type="triangle" w="med" len="med"/>
              </a:ln>
            </p:spPr>
          </p:cxnSp>
          <p:cxnSp>
            <p:nvCxnSpPr>
              <p:cNvPr id="35" name="Google Shape;198;p12">
                <a:extLst>
                  <a:ext uri="{FF2B5EF4-FFF2-40B4-BE49-F238E27FC236}">
                    <a16:creationId xmlns:a16="http://schemas.microsoft.com/office/drawing/2014/main" id="{EDAE3CE5-124D-4160-A505-7AA9C60C0C8F}"/>
                  </a:ext>
                </a:extLst>
              </p:cNvPr>
              <p:cNvCxnSpPr/>
              <p:nvPr/>
            </p:nvCxnSpPr>
            <p:spPr>
              <a:xfrm>
                <a:off x="5384686" y="2110107"/>
                <a:ext cx="1559" cy="1599064"/>
              </a:xfrm>
              <a:prstGeom prst="straightConnector1">
                <a:avLst/>
              </a:prstGeom>
              <a:noFill/>
              <a:ln w="9525" cap="flat" cmpd="sng">
                <a:solidFill>
                  <a:srgbClr val="4A7DBA"/>
                </a:solidFill>
                <a:prstDash val="solid"/>
                <a:round/>
                <a:headEnd type="none" w="sm" len="sm"/>
                <a:tailEnd type="triangle" w="med" len="med"/>
              </a:ln>
            </p:spPr>
          </p:cxnSp>
          <p:cxnSp>
            <p:nvCxnSpPr>
              <p:cNvPr id="36" name="Google Shape;199;p12">
                <a:extLst>
                  <a:ext uri="{FF2B5EF4-FFF2-40B4-BE49-F238E27FC236}">
                    <a16:creationId xmlns:a16="http://schemas.microsoft.com/office/drawing/2014/main" id="{1E357A5B-334F-4326-BED1-46358F082694}"/>
                  </a:ext>
                </a:extLst>
              </p:cNvPr>
              <p:cNvCxnSpPr/>
              <p:nvPr/>
            </p:nvCxnSpPr>
            <p:spPr>
              <a:xfrm>
                <a:off x="5651929" y="1775046"/>
                <a:ext cx="202592" cy="0"/>
              </a:xfrm>
              <a:prstGeom prst="straightConnector1">
                <a:avLst/>
              </a:prstGeom>
              <a:noFill/>
              <a:ln w="9525" cap="flat" cmpd="sng">
                <a:solidFill>
                  <a:srgbClr val="4A7DBA"/>
                </a:solidFill>
                <a:prstDash val="solid"/>
                <a:round/>
                <a:headEnd type="none" w="sm" len="sm"/>
                <a:tailEnd type="triangle" w="med" len="med"/>
              </a:ln>
            </p:spPr>
          </p:cxnSp>
          <p:cxnSp>
            <p:nvCxnSpPr>
              <p:cNvPr id="37" name="Google Shape;200;p12">
                <a:extLst>
                  <a:ext uri="{FF2B5EF4-FFF2-40B4-BE49-F238E27FC236}">
                    <a16:creationId xmlns:a16="http://schemas.microsoft.com/office/drawing/2014/main" id="{E3D34385-2BE3-4A3B-87CD-7B0CDF8A39AA}"/>
                  </a:ext>
                </a:extLst>
              </p:cNvPr>
              <p:cNvCxnSpPr/>
              <p:nvPr/>
            </p:nvCxnSpPr>
            <p:spPr>
              <a:xfrm>
                <a:off x="6420859" y="1775046"/>
                <a:ext cx="220194" cy="0"/>
              </a:xfrm>
              <a:prstGeom prst="straightConnector1">
                <a:avLst/>
              </a:prstGeom>
              <a:noFill/>
              <a:ln w="9525" cap="flat" cmpd="sng">
                <a:solidFill>
                  <a:srgbClr val="4A7DBA"/>
                </a:solidFill>
                <a:prstDash val="solid"/>
                <a:round/>
                <a:headEnd type="none" w="sm" len="sm"/>
                <a:tailEnd type="triangle" w="med" len="med"/>
              </a:ln>
            </p:spPr>
          </p:cxnSp>
          <p:cxnSp>
            <p:nvCxnSpPr>
              <p:cNvPr id="38" name="Google Shape;201;p12">
                <a:extLst>
                  <a:ext uri="{FF2B5EF4-FFF2-40B4-BE49-F238E27FC236}">
                    <a16:creationId xmlns:a16="http://schemas.microsoft.com/office/drawing/2014/main" id="{2C8A69AA-E82C-4EBD-9B99-3D670B85943C}"/>
                  </a:ext>
                </a:extLst>
              </p:cNvPr>
              <p:cNvCxnSpPr>
                <a:stCxn id="12" idx="2"/>
                <a:endCxn id="21" idx="0"/>
              </p:cNvCxnSpPr>
              <p:nvPr/>
            </p:nvCxnSpPr>
            <p:spPr>
              <a:xfrm>
                <a:off x="6926323" y="2113573"/>
                <a:ext cx="2400" cy="1325400"/>
              </a:xfrm>
              <a:prstGeom prst="straightConnector1">
                <a:avLst/>
              </a:prstGeom>
              <a:noFill/>
              <a:ln w="9525" cap="flat" cmpd="sng">
                <a:solidFill>
                  <a:srgbClr val="4A7DBA"/>
                </a:solidFill>
                <a:prstDash val="solid"/>
                <a:round/>
                <a:headEnd type="none" w="sm" len="sm"/>
                <a:tailEnd type="triangle" w="med" len="med"/>
              </a:ln>
            </p:spPr>
          </p:cxnSp>
          <p:cxnSp>
            <p:nvCxnSpPr>
              <p:cNvPr id="39" name="Google Shape;202;p12">
                <a:extLst>
                  <a:ext uri="{FF2B5EF4-FFF2-40B4-BE49-F238E27FC236}">
                    <a16:creationId xmlns:a16="http://schemas.microsoft.com/office/drawing/2014/main" id="{96257121-2C73-4D82-9960-B70C9DAACC80}"/>
                  </a:ext>
                </a:extLst>
              </p:cNvPr>
              <p:cNvCxnSpPr/>
              <p:nvPr/>
            </p:nvCxnSpPr>
            <p:spPr>
              <a:xfrm>
                <a:off x="6419213" y="3757144"/>
                <a:ext cx="222252" cy="1"/>
              </a:xfrm>
              <a:prstGeom prst="straightConnector1">
                <a:avLst/>
              </a:prstGeom>
              <a:noFill/>
              <a:ln w="9525" cap="flat" cmpd="sng">
                <a:solidFill>
                  <a:srgbClr val="4A7DBA"/>
                </a:solidFill>
                <a:prstDash val="solid"/>
                <a:round/>
                <a:headEnd type="none" w="sm" len="sm"/>
                <a:tailEnd type="triangle" w="med" len="med"/>
              </a:ln>
            </p:spPr>
          </p:cxnSp>
          <p:cxnSp>
            <p:nvCxnSpPr>
              <p:cNvPr id="40" name="Google Shape;203;p12">
                <a:extLst>
                  <a:ext uri="{FF2B5EF4-FFF2-40B4-BE49-F238E27FC236}">
                    <a16:creationId xmlns:a16="http://schemas.microsoft.com/office/drawing/2014/main" id="{969E78CE-7750-4A48-A33E-3E13A4AAB605}"/>
                  </a:ext>
                </a:extLst>
              </p:cNvPr>
              <p:cNvCxnSpPr/>
              <p:nvPr/>
            </p:nvCxnSpPr>
            <p:spPr>
              <a:xfrm rot="10800000" flipH="1">
                <a:off x="7215708" y="3757144"/>
                <a:ext cx="187016" cy="1"/>
              </a:xfrm>
              <a:prstGeom prst="straightConnector1">
                <a:avLst/>
              </a:prstGeom>
              <a:noFill/>
              <a:ln w="9525" cap="flat" cmpd="sng">
                <a:solidFill>
                  <a:srgbClr val="4A7DBA"/>
                </a:solidFill>
                <a:prstDash val="solid"/>
                <a:round/>
                <a:headEnd type="none" w="sm" len="sm"/>
                <a:tailEnd type="triangle" w="med" len="med"/>
              </a:ln>
            </p:spPr>
          </p:cxnSp>
          <p:cxnSp>
            <p:nvCxnSpPr>
              <p:cNvPr id="41" name="Google Shape;204;p12">
                <a:extLst>
                  <a:ext uri="{FF2B5EF4-FFF2-40B4-BE49-F238E27FC236}">
                    <a16:creationId xmlns:a16="http://schemas.microsoft.com/office/drawing/2014/main" id="{6EFD0E4D-FC5E-40F4-AF2D-57A7F09F012E}"/>
                  </a:ext>
                </a:extLst>
              </p:cNvPr>
              <p:cNvCxnSpPr/>
              <p:nvPr/>
            </p:nvCxnSpPr>
            <p:spPr>
              <a:xfrm>
                <a:off x="7980875" y="3757144"/>
                <a:ext cx="201211" cy="0"/>
              </a:xfrm>
              <a:prstGeom prst="straightConnector1">
                <a:avLst/>
              </a:prstGeom>
              <a:noFill/>
              <a:ln w="9525" cap="flat" cmpd="sng">
                <a:solidFill>
                  <a:srgbClr val="4A7DBA"/>
                </a:solidFill>
                <a:prstDash val="solid"/>
                <a:round/>
                <a:headEnd type="none" w="sm" len="sm"/>
                <a:tailEnd type="triangle" w="med" len="med"/>
              </a:ln>
            </p:spPr>
          </p:cxnSp>
          <p:cxnSp>
            <p:nvCxnSpPr>
              <p:cNvPr id="42" name="Google Shape;205;p12">
                <a:extLst>
                  <a:ext uri="{FF2B5EF4-FFF2-40B4-BE49-F238E27FC236}">
                    <a16:creationId xmlns:a16="http://schemas.microsoft.com/office/drawing/2014/main" id="{13FF14DD-D98E-49B3-A9BA-8A48E3AC0CED}"/>
                  </a:ext>
                </a:extLst>
              </p:cNvPr>
              <p:cNvCxnSpPr>
                <a:stCxn id="12" idx="0"/>
                <a:endCxn id="16" idx="0"/>
              </p:cNvCxnSpPr>
              <p:nvPr/>
            </p:nvCxnSpPr>
            <p:spPr>
              <a:xfrm rot="5400000">
                <a:off x="3578623" y="89546"/>
                <a:ext cx="2000700" cy="4694700"/>
              </a:xfrm>
              <a:prstGeom prst="bentConnector3">
                <a:avLst>
                  <a:gd name="adj1" fmla="val -11427"/>
                </a:avLst>
              </a:prstGeom>
              <a:noFill/>
              <a:ln w="9525" cap="flat" cmpd="sng">
                <a:solidFill>
                  <a:srgbClr val="4A7DBA"/>
                </a:solidFill>
                <a:prstDash val="solid"/>
                <a:round/>
                <a:headEnd type="none" w="sm" len="sm"/>
                <a:tailEnd type="triangle" w="med" len="med"/>
              </a:ln>
            </p:spPr>
          </p:cxnSp>
          <p:cxnSp>
            <p:nvCxnSpPr>
              <p:cNvPr id="43" name="Google Shape;206;p12">
                <a:extLst>
                  <a:ext uri="{FF2B5EF4-FFF2-40B4-BE49-F238E27FC236}">
                    <a16:creationId xmlns:a16="http://schemas.microsoft.com/office/drawing/2014/main" id="{E769F480-F72A-4BBD-986D-168843B3E43B}"/>
                  </a:ext>
                </a:extLst>
              </p:cNvPr>
              <p:cNvCxnSpPr>
                <a:stCxn id="22" idx="2"/>
                <a:endCxn id="16" idx="2"/>
              </p:cNvCxnSpPr>
              <p:nvPr/>
            </p:nvCxnSpPr>
            <p:spPr>
              <a:xfrm rot="5400000" flipH="1">
                <a:off x="4952350" y="1356194"/>
                <a:ext cx="18600" cy="5460300"/>
              </a:xfrm>
              <a:prstGeom prst="bentConnector3">
                <a:avLst>
                  <a:gd name="adj1" fmla="val -1219347"/>
                </a:avLst>
              </a:prstGeom>
              <a:noFill/>
              <a:ln w="9525" cap="flat" cmpd="sng">
                <a:solidFill>
                  <a:srgbClr val="4A7DBA"/>
                </a:solidFill>
                <a:prstDash val="solid"/>
                <a:round/>
                <a:headEnd type="none" w="sm" len="sm"/>
                <a:tailEnd type="triangle" w="med" len="med"/>
              </a:ln>
            </p:spPr>
          </p:cxnSp>
        </p:grpSp>
      </p:grpSp>
      <p:sp>
        <p:nvSpPr>
          <p:cNvPr id="44" name="Google Shape;207;p12">
            <a:extLst>
              <a:ext uri="{FF2B5EF4-FFF2-40B4-BE49-F238E27FC236}">
                <a16:creationId xmlns:a16="http://schemas.microsoft.com/office/drawing/2014/main" id="{D7C7A21B-B047-4F4A-A45C-520670EB04F7}"/>
              </a:ext>
            </a:extLst>
          </p:cNvPr>
          <p:cNvSpPr txBox="1"/>
          <p:nvPr/>
        </p:nvSpPr>
        <p:spPr>
          <a:xfrm>
            <a:off x="5713012" y="4368285"/>
            <a:ext cx="361028" cy="2769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1200">
                <a:solidFill>
                  <a:schemeClr val="dk1"/>
                </a:solidFill>
                <a:latin typeface="Calibri"/>
                <a:ea typeface="Calibri"/>
                <a:cs typeface="Calibri"/>
                <a:sym typeface="Calibri"/>
              </a:rPr>
              <a:t>SI</a:t>
            </a:r>
            <a:endParaRPr sz="1200">
              <a:solidFill>
                <a:schemeClr val="dk1"/>
              </a:solidFill>
              <a:latin typeface="Calibri"/>
              <a:ea typeface="Calibri"/>
              <a:cs typeface="Calibri"/>
              <a:sym typeface="Calibri"/>
            </a:endParaRPr>
          </a:p>
        </p:txBody>
      </p:sp>
      <p:sp>
        <p:nvSpPr>
          <p:cNvPr id="45" name="Google Shape;208;p12">
            <a:extLst>
              <a:ext uri="{FF2B5EF4-FFF2-40B4-BE49-F238E27FC236}">
                <a16:creationId xmlns:a16="http://schemas.microsoft.com/office/drawing/2014/main" id="{2CA0B8F8-4381-42AB-BA12-9204EB8C31DF}"/>
              </a:ext>
            </a:extLst>
          </p:cNvPr>
          <p:cNvSpPr txBox="1"/>
          <p:nvPr/>
        </p:nvSpPr>
        <p:spPr>
          <a:xfrm>
            <a:off x="7320814" y="2695932"/>
            <a:ext cx="361028" cy="2769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1200">
                <a:solidFill>
                  <a:schemeClr val="dk1"/>
                </a:solidFill>
                <a:latin typeface="Calibri"/>
                <a:ea typeface="Calibri"/>
                <a:cs typeface="Calibri"/>
                <a:sym typeface="Calibri"/>
              </a:rPr>
              <a:t>SI</a:t>
            </a:r>
            <a:endParaRPr sz="1200">
              <a:solidFill>
                <a:schemeClr val="dk1"/>
              </a:solidFill>
              <a:latin typeface="Calibri"/>
              <a:ea typeface="Calibri"/>
              <a:cs typeface="Calibri"/>
              <a:sym typeface="Calibri"/>
            </a:endParaRPr>
          </a:p>
        </p:txBody>
      </p:sp>
      <p:sp>
        <p:nvSpPr>
          <p:cNvPr id="46" name="Google Shape;209;p12">
            <a:extLst>
              <a:ext uri="{FF2B5EF4-FFF2-40B4-BE49-F238E27FC236}">
                <a16:creationId xmlns:a16="http://schemas.microsoft.com/office/drawing/2014/main" id="{C174F4DC-27EB-44E7-A8F4-4B7D4CE97113}"/>
              </a:ext>
            </a:extLst>
          </p:cNvPr>
          <p:cNvSpPr txBox="1"/>
          <p:nvPr/>
        </p:nvSpPr>
        <p:spPr>
          <a:xfrm>
            <a:off x="9218089" y="2430714"/>
            <a:ext cx="361028" cy="2769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1200">
                <a:solidFill>
                  <a:schemeClr val="dk1"/>
                </a:solidFill>
                <a:latin typeface="Calibri"/>
                <a:ea typeface="Calibri"/>
                <a:cs typeface="Calibri"/>
                <a:sym typeface="Calibri"/>
              </a:rPr>
              <a:t>SI</a:t>
            </a:r>
            <a:endParaRPr sz="1200">
              <a:solidFill>
                <a:schemeClr val="dk1"/>
              </a:solidFill>
              <a:latin typeface="Calibri"/>
              <a:ea typeface="Calibri"/>
              <a:cs typeface="Calibri"/>
              <a:sym typeface="Calibri"/>
            </a:endParaRPr>
          </a:p>
        </p:txBody>
      </p:sp>
      <p:sp>
        <p:nvSpPr>
          <p:cNvPr id="47" name="Google Shape;210;p12">
            <a:extLst>
              <a:ext uri="{FF2B5EF4-FFF2-40B4-BE49-F238E27FC236}">
                <a16:creationId xmlns:a16="http://schemas.microsoft.com/office/drawing/2014/main" id="{03264B68-6E60-457D-ABFD-3CABEB978B17}"/>
              </a:ext>
            </a:extLst>
          </p:cNvPr>
          <p:cNvSpPr txBox="1"/>
          <p:nvPr/>
        </p:nvSpPr>
        <p:spPr>
          <a:xfrm>
            <a:off x="6247730" y="5081785"/>
            <a:ext cx="458823" cy="2769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1200">
                <a:solidFill>
                  <a:schemeClr val="dk1"/>
                </a:solidFill>
                <a:latin typeface="Calibri"/>
                <a:ea typeface="Calibri"/>
                <a:cs typeface="Calibri"/>
                <a:sym typeface="Calibri"/>
              </a:rPr>
              <a:t>NO</a:t>
            </a:r>
            <a:endParaRPr sz="1200">
              <a:solidFill>
                <a:schemeClr val="dk1"/>
              </a:solidFill>
              <a:latin typeface="Calibri"/>
              <a:ea typeface="Calibri"/>
              <a:cs typeface="Calibri"/>
              <a:sym typeface="Calibri"/>
            </a:endParaRPr>
          </a:p>
        </p:txBody>
      </p:sp>
      <p:sp>
        <p:nvSpPr>
          <p:cNvPr id="48" name="Google Shape;211;p12">
            <a:extLst>
              <a:ext uri="{FF2B5EF4-FFF2-40B4-BE49-F238E27FC236}">
                <a16:creationId xmlns:a16="http://schemas.microsoft.com/office/drawing/2014/main" id="{EABDB000-D8B6-4A58-82EC-826897E93145}"/>
              </a:ext>
            </a:extLst>
          </p:cNvPr>
          <p:cNvSpPr txBox="1"/>
          <p:nvPr/>
        </p:nvSpPr>
        <p:spPr>
          <a:xfrm>
            <a:off x="6663965" y="3274043"/>
            <a:ext cx="458823" cy="2769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1200">
                <a:solidFill>
                  <a:schemeClr val="dk1"/>
                </a:solidFill>
                <a:latin typeface="Calibri"/>
                <a:ea typeface="Calibri"/>
                <a:cs typeface="Calibri"/>
                <a:sym typeface="Calibri"/>
              </a:rPr>
              <a:t>NO</a:t>
            </a:r>
            <a:endParaRPr sz="1200">
              <a:solidFill>
                <a:schemeClr val="dk1"/>
              </a:solidFill>
              <a:latin typeface="Calibri"/>
              <a:ea typeface="Calibri"/>
              <a:cs typeface="Calibri"/>
              <a:sym typeface="Calibri"/>
            </a:endParaRPr>
          </a:p>
        </p:txBody>
      </p:sp>
      <p:sp>
        <p:nvSpPr>
          <p:cNvPr id="49" name="Google Shape;212;p12">
            <a:extLst>
              <a:ext uri="{FF2B5EF4-FFF2-40B4-BE49-F238E27FC236}">
                <a16:creationId xmlns:a16="http://schemas.microsoft.com/office/drawing/2014/main" id="{60EFF3BC-FA50-4703-B8B0-A6344D2D8B0D}"/>
              </a:ext>
            </a:extLst>
          </p:cNvPr>
          <p:cNvSpPr txBox="1"/>
          <p:nvPr/>
        </p:nvSpPr>
        <p:spPr>
          <a:xfrm>
            <a:off x="9281265" y="3274043"/>
            <a:ext cx="458823" cy="2769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1200">
                <a:solidFill>
                  <a:schemeClr val="dk1"/>
                </a:solidFill>
                <a:latin typeface="Calibri"/>
                <a:ea typeface="Calibri"/>
                <a:cs typeface="Calibri"/>
                <a:sym typeface="Calibri"/>
              </a:rPr>
              <a:t>NO</a:t>
            </a:r>
            <a:endParaRPr sz="1200">
              <a:solidFill>
                <a:schemeClr val="dk1"/>
              </a:solidFill>
              <a:latin typeface="Calibri"/>
              <a:ea typeface="Calibri"/>
              <a:cs typeface="Calibri"/>
              <a:sym typeface="Calibri"/>
            </a:endParaRPr>
          </a:p>
        </p:txBody>
      </p:sp>
      <p:sp>
        <p:nvSpPr>
          <p:cNvPr id="50" name="Google Shape;213;p12">
            <a:extLst>
              <a:ext uri="{FF2B5EF4-FFF2-40B4-BE49-F238E27FC236}">
                <a16:creationId xmlns:a16="http://schemas.microsoft.com/office/drawing/2014/main" id="{133E363F-0772-446B-914E-A40203D3CEE3}"/>
              </a:ext>
            </a:extLst>
          </p:cNvPr>
          <p:cNvSpPr txBox="1"/>
          <p:nvPr/>
        </p:nvSpPr>
        <p:spPr>
          <a:xfrm>
            <a:off x="6309313" y="4580666"/>
            <a:ext cx="957988"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1100">
                <a:solidFill>
                  <a:schemeClr val="dk1"/>
                </a:solidFill>
                <a:latin typeface="Calibri"/>
                <a:ea typeface="Calibri"/>
                <a:cs typeface="Calibri"/>
                <a:sym typeface="Calibri"/>
              </a:rPr>
              <a:t>Inspiración</a:t>
            </a:r>
            <a:endParaRPr sz="1100">
              <a:solidFill>
                <a:schemeClr val="dk1"/>
              </a:solidFill>
              <a:latin typeface="Calibri"/>
              <a:ea typeface="Calibri"/>
              <a:cs typeface="Calibri"/>
              <a:sym typeface="Calibri"/>
            </a:endParaRPr>
          </a:p>
        </p:txBody>
      </p:sp>
      <p:sp>
        <p:nvSpPr>
          <p:cNvPr id="51" name="Google Shape;214;p12">
            <a:extLst>
              <a:ext uri="{FF2B5EF4-FFF2-40B4-BE49-F238E27FC236}">
                <a16:creationId xmlns:a16="http://schemas.microsoft.com/office/drawing/2014/main" id="{1811F2DF-85C5-45B4-B7C5-E61D663F4F91}"/>
              </a:ext>
            </a:extLst>
          </p:cNvPr>
          <p:cNvSpPr txBox="1"/>
          <p:nvPr/>
        </p:nvSpPr>
        <p:spPr>
          <a:xfrm>
            <a:off x="4879125" y="3781970"/>
            <a:ext cx="1131167"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1100">
                <a:solidFill>
                  <a:schemeClr val="dk1"/>
                </a:solidFill>
                <a:latin typeface="Calibri"/>
                <a:ea typeface="Calibri"/>
                <a:cs typeface="Calibri"/>
                <a:sym typeface="Calibri"/>
              </a:rPr>
              <a:t>Transpiración</a:t>
            </a:r>
            <a:endParaRPr sz="11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07512753"/>
      </p:ext>
    </p:extLst>
  </p:cSld>
  <p:clrMapOvr>
    <a:masterClrMapping/>
  </p:clrMapOvr>
</p:sld>
</file>

<file path=ppt/theme/theme1.xml><?xml version="1.0" encoding="utf-8"?>
<a:theme xmlns:a="http://schemas.openxmlformats.org/drawingml/2006/main" name="Idat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dat Tema" id="{F9A5B7A9-AE16-1C41-B438-813154C9E26F}" vid="{0ADD631B-3883-9845-989E-D5E8CD3ACA0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4E4FDBCC2C2A9E4991D3E6D92080BF1D" ma:contentTypeVersion="13" ma:contentTypeDescription="Crear nuevo documento." ma:contentTypeScope="" ma:versionID="5277ad7b935b791a40cde8710d3e961a">
  <xsd:schema xmlns:xsd="http://www.w3.org/2001/XMLSchema" xmlns:xs="http://www.w3.org/2001/XMLSchema" xmlns:p="http://schemas.microsoft.com/office/2006/metadata/properties" xmlns:ns2="2160a2c5-c60e-4388-9d8c-8cfce6077867" xmlns:ns3="35ebf031-a504-45cd-aa0d-0f096058efc2" targetNamespace="http://schemas.microsoft.com/office/2006/metadata/properties" ma:root="true" ma:fieldsID="d2da8f289e1e197f6627d43c1415a75e" ns2:_="" ns3:_="">
    <xsd:import namespace="2160a2c5-c60e-4388-9d8c-8cfce6077867"/>
    <xsd:import namespace="35ebf031-a504-45cd-aa0d-0f096058efc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160a2c5-c60e-4388-9d8c-8cfce60778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5ebf031-a504-45cd-aa0d-0f096058efc2" elementFormDefault="qualified">
    <xsd:import namespace="http://schemas.microsoft.com/office/2006/documentManagement/types"/>
    <xsd:import namespace="http://schemas.microsoft.com/office/infopath/2007/PartnerControls"/>
    <xsd:element name="SharedWithUsers" ma:index="12"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C3AF350-0AF4-41D5-8E1C-AD4B41B8428B}">
  <ds:schemaRefs>
    <ds:schemaRef ds:uri="http://schemas.microsoft.com/sharepoint/v3/contenttype/forms"/>
  </ds:schemaRefs>
</ds:datastoreItem>
</file>

<file path=customXml/itemProps2.xml><?xml version="1.0" encoding="utf-8"?>
<ds:datastoreItem xmlns:ds="http://schemas.openxmlformats.org/officeDocument/2006/customXml" ds:itemID="{614FE58E-FE7F-43F1-BD0D-4A9D60109A8B}">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purl.org/dc/elements/1.1/"/>
    <ds:schemaRef ds:uri="92f665f1-379d-4402-bd07-afabc33bff16"/>
    <ds:schemaRef ds:uri="http://schemas.microsoft.com/office/infopath/2007/PartnerControls"/>
    <ds:schemaRef ds:uri="b2f1b6dc-0811-4178-b44e-61abc6c46c0b"/>
    <ds:schemaRef ds:uri="http://www.w3.org/XML/1998/namespace"/>
    <ds:schemaRef ds:uri="http://purl.org/dc/dcmitype/"/>
  </ds:schemaRefs>
</ds:datastoreItem>
</file>

<file path=customXml/itemProps3.xml><?xml version="1.0" encoding="utf-8"?>
<ds:datastoreItem xmlns:ds="http://schemas.openxmlformats.org/officeDocument/2006/customXml" ds:itemID="{6A564545-CF0A-4446-8CAD-C44BF670E3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160a2c5-c60e-4388-9d8c-8cfce6077867"/>
    <ds:schemaRef ds:uri="35ebf031-a504-45cd-aa0d-0f096058ef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4965</TotalTime>
  <Words>1302</Words>
  <Application>Microsoft Office PowerPoint</Application>
  <PresentationFormat>Widescreen</PresentationFormat>
  <Paragraphs>134</Paragraphs>
  <Slides>16</Slides>
  <Notes>0</Notes>
  <HiddenSlides>0</HiddenSlides>
  <MMClips>2</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Idat Tema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piero robles chavez</dc:creator>
  <cp:lastModifiedBy>Jesus Orrego</cp:lastModifiedBy>
  <cp:revision>269</cp:revision>
  <dcterms:created xsi:type="dcterms:W3CDTF">2019-08-23T20:21:46Z</dcterms:created>
  <dcterms:modified xsi:type="dcterms:W3CDTF">2021-08-24T14:25:38Z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0x0101004E4FDBCC2C2A9E4991D3E6D92080BF1D</vt:lpwstr>
  </property>
</Properties>
</file>

<file path=docProps/thumbnail.jpeg>
</file>